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7" r:id="rId3"/>
    <p:sldId id="298" r:id="rId4"/>
    <p:sldId id="304" r:id="rId5"/>
    <p:sldId id="302" r:id="rId6"/>
    <p:sldId id="301" r:id="rId7"/>
    <p:sldId id="303" r:id="rId8"/>
    <p:sldId id="305" r:id="rId9"/>
    <p:sldId id="306" r:id="rId10"/>
    <p:sldId id="307" r:id="rId11"/>
    <p:sldId id="281" r:id="rId12"/>
    <p:sldId id="294" r:id="rId13"/>
    <p:sldId id="282" r:id="rId14"/>
    <p:sldId id="308" r:id="rId15"/>
    <p:sldId id="284" r:id="rId16"/>
    <p:sldId id="286" r:id="rId17"/>
    <p:sldId id="288" r:id="rId18"/>
    <p:sldId id="290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D21F-6576-48A6-A872-00E60AC4A90A}" type="datetimeFigureOut">
              <a:rPr lang="ru-RU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E5AED-4843-4021-959B-84A05C16C7E3}" type="slidenum">
              <a:rPr lang="ru-RU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5AED-4843-4021-959B-84A05C16C7E3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A0EEF-4D0D-4CB4-8EDA-50DCD49F7623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5974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F323A-77FC-4C94-809C-25CEE6346A16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7871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F0A86-CA53-498C-AC5D-5E70ECD10A4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3048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941F8-1D2C-483F-AACF-2869D8025FE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1134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10C3D-0546-496D-A192-0D0E196B904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02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21201-765F-458C-8E48-B3B764DC93D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077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A8115-9B45-4F59-AE18-11C79C1C05AB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8142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8895A-997F-4964-A5C7-84FDCB53A0C7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7815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B7644-C6AE-4F96-B4F3-E544B5B9595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4226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13202-FE46-49EE-A195-4C8E46486C8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89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899C9-E0F1-4DA5-8D86-2AEACA9B57E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1713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7EE0B-2391-4CD1-A904-ACE849A8708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7895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5DC8A-86B3-4A73-9B2D-4F596FF0520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4" name="Rectangle 6" descr="Полотно"/>
          <p:cNvSpPr>
            <a:spLocks noChangeArrowheads="1"/>
          </p:cNvSpPr>
          <p:nvPr/>
        </p:nvSpPr>
        <p:spPr bwMode="auto">
          <a:xfrm>
            <a:off x="900113" y="1844675"/>
            <a:ext cx="7272337" cy="29527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/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2056" name="Picture 8" descr="j0124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72113"/>
            <a:ext cx="8713788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411413" y="1773238"/>
            <a:ext cx="4321175" cy="266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свята,</a:t>
            </a:r>
          </a:p>
          <a:p>
            <a:pPr algn="ctr"/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обряди та </a:t>
            </a:r>
            <a:r>
              <a:rPr lang="ru-RU" sz="36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endParaRPr lang="ru-RU" sz="36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14" name="Picture 4" descr="d446f5f85b9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534148" cy="26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&amp;Kcy;&amp;acy;&amp;rcy;&amp;tcy;&amp;icy;&amp;ncy;&amp;kcy;&amp;icy; &amp;pcy;&amp;ocy; &amp;zcy;&amp;acy;&amp;pcy;&amp;rcy;&amp;ocy;&amp;scy;&amp;ucy; &amp;ucy;&amp;kcy;&amp;rcy;&amp;acy;&amp;icy;&amp;ncy;&amp;scy;&amp;kcy;&amp;acy;&amp;yacy; &amp;iecy;&amp;dcy;&amp;a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5421"/>
            <a:ext cx="3462140" cy="23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&amp;Kcy;&amp;acy;&amp;rcy;&amp;tcy;&amp;icy;&amp;ncy;&amp;kcy;&amp;icy; &amp;pcy;&amp;ocy; &amp;zcy;&amp;acy;&amp;pcy;&amp;rcy;&amp;ocy;&amp;scy;&amp;ucy; &amp;ucy;&amp;kcy;&amp;rcy;&amp;acy;&amp;icy;&amp;ncy;&amp;scy;&amp;kcy;&amp;acy;&amp;yacy; &amp;iecy;&amp;dcy;&amp;a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46" y="3605420"/>
            <a:ext cx="3529683" cy="234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&amp;Kcy;&amp;acy;&amp;rcy;&amp;tcy;&amp;icy;&amp;ncy;&amp;kcy;&amp;icy; &amp;pcy;&amp;ocy; &amp;zcy;&amp;acy;&amp;pcy;&amp;rcy;&amp;ocy;&amp;scy;&amp;ucy; &amp;ucy;&amp;kcy;&amp;rcy;&amp;acy;&amp;icy;&amp;ncy;&amp;scy;&amp;kcy;&amp;acy;&amp;yacy; &amp;iecy;&amp;dcy;&amp;acy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318124" cy="2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ich-zhinocha.org/sites/default/files/styles/200x200/public/field/image/karavay.jpg?itok=txPTiXw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41" y="2492896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6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3315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3316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3416" y="0"/>
            <a:ext cx="4700584" cy="3303466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3317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3318" name="Rectangle 6" descr="Полотно"/>
          <p:cNvSpPr>
            <a:spLocks noChangeArrowheads="1"/>
          </p:cNvSpPr>
          <p:nvPr/>
        </p:nvSpPr>
        <p:spPr bwMode="auto">
          <a:xfrm>
            <a:off x="4670392" y="849620"/>
            <a:ext cx="3383681" cy="2159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Масляна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символізує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  перехід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від зими до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  весни</a:t>
            </a:r>
            <a:endParaRPr lang="uk-UA" altLang="ru-RU" sz="22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uk-UA" altLang="ru-RU" sz="2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Цілий тиждень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  господині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варили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вареники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з сиром,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пекли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пиріжки,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млинці</a:t>
            </a:r>
            <a:endParaRPr lang="uk-UA" altLang="ru-RU" sz="22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* В останній день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2200" b="1" dirty="0" err="1" smtClean="0">
                <a:solidFill>
                  <a:srgbClr val="003399"/>
                </a:solidFill>
                <a:latin typeface="Times New Roman" panose="02020603050405020304" pitchFamily="18" charset="0"/>
              </a:rPr>
              <a:t>Масляни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йшли 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 миритися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з усіма, з</a:t>
            </a: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 </a:t>
            </a:r>
            <a:r>
              <a:rPr lang="uk-UA" altLang="ru-RU" sz="22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ким </a:t>
            </a:r>
            <a: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сварилися</a:t>
            </a:r>
            <a:br>
              <a:rPr lang="uk-UA" altLang="ru-RU" sz="2200" b="1" dirty="0">
                <a:solidFill>
                  <a:srgbClr val="003399"/>
                </a:solidFill>
                <a:latin typeface="Times New Roman" panose="02020603050405020304" pitchFamily="18" charset="0"/>
              </a:rPr>
            </a:br>
            <a:endParaRPr lang="uk-UA" altLang="ru-RU" sz="22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475656" y="553321"/>
            <a:ext cx="262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МАСЛЯНА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321" name="Picture 9" descr="Масниц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4" y="1199652"/>
            <a:ext cx="3382963" cy="23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3f388-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5" y="3551990"/>
            <a:ext cx="33829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433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434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434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4342" name="Rectangle 6" descr="Полотно"/>
          <p:cNvSpPr>
            <a:spLocks noChangeArrowheads="1"/>
          </p:cNvSpPr>
          <p:nvPr/>
        </p:nvSpPr>
        <p:spPr bwMode="auto">
          <a:xfrm>
            <a:off x="900113" y="1844675"/>
            <a:ext cx="7272337" cy="2952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/>
              <a:t> 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169988" y="836613"/>
            <a:ext cx="6989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НАРОДНІ СВЯТА </a:t>
            </a:r>
          </a:p>
          <a:p>
            <a:pPr algn="ctr" eaLnBrk="1" hangingPunct="1"/>
            <a:r>
              <a:rPr lang="uk-UA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ВЕСНЯНО-ЛІТНЬОГО ЦИКЛУ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345" name="Picture 11" descr="кульбаб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239">
            <a:off x="838949" y="2452501"/>
            <a:ext cx="367823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758">
            <a:off x="4940844" y="2608173"/>
            <a:ext cx="36718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5366" name="Rectangle 6" descr="Полотно"/>
          <p:cNvSpPr>
            <a:spLocks noChangeArrowheads="1"/>
          </p:cNvSpPr>
          <p:nvPr/>
        </p:nvSpPr>
        <p:spPr bwMode="auto">
          <a:xfrm>
            <a:off x="4657621" y="1271760"/>
            <a:ext cx="3634878" cy="47507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uk-UA" altLang="ru-RU" sz="20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Гілки верби ставили в хаті за іконами чи садили на городі.</a:t>
            </a:r>
          </a:p>
          <a:p>
            <a:pPr marL="0" indent="0"/>
            <a:r>
              <a:rPr lang="uk-UA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* Гілками верби благословляли худобу.</a:t>
            </a:r>
          </a:p>
          <a:p>
            <a:pPr marL="0" indent="0"/>
            <a:r>
              <a:rPr lang="uk-UA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* З посвяченою вербою господар обходив своє обійстя, щоб захоронити його від нечистої сили.</a:t>
            </a:r>
          </a:p>
          <a:p>
            <a:pPr marL="0" indent="0"/>
            <a:r>
              <a:rPr lang="uk-UA" altLang="ru-RU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*</a:t>
            </a:r>
            <a:r>
              <a:rPr lang="uk-UA" alt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Гріх було топтати ногами свячену вербу, а тому навіть найдрібніші галузки, що залишалися після освячення, спалювали на вогні, щоб не потрапило під ноги.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663200" y="620713"/>
            <a:ext cx="4036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ВЕРБНА НЕДІЛЯ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" name="Picture 4" descr="d357e095e05b7a03c24acc3c3181a7ac50b209524539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7044"/>
            <a:ext cx="3240360" cy="47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536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5366" name="Rectangle 6" descr="Полотно"/>
          <p:cNvSpPr>
            <a:spLocks noChangeArrowheads="1"/>
          </p:cNvSpPr>
          <p:nvPr/>
        </p:nvSpPr>
        <p:spPr bwMode="auto">
          <a:xfrm>
            <a:off x="4681538" y="1628800"/>
            <a:ext cx="3634878" cy="45811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uk-UA" altLang="ru-RU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Це найбільше весняне       свято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uk-UA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* Розписували писанки, готували крашанки, </a:t>
            </a:r>
            <a:r>
              <a:rPr lang="uk-UA" alt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дряпанки</a:t>
            </a:r>
            <a:r>
              <a:rPr lang="uk-UA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uk-UA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Яйце – символ життя, символ самого свята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uk-UA" altLang="ru-RU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* </a:t>
            </a:r>
            <a:r>
              <a:rPr lang="uk-UA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До цього свята пекли паски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132138" y="620713"/>
            <a:ext cx="309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ВЕЛИКДЕНЬ</a:t>
            </a:r>
            <a:endParaRPr lang="ru-RU" alt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369" name="Picture 9" descr="985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9" y="1484784"/>
            <a:ext cx="3442161" cy="42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4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6387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6388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6781" y="-1"/>
            <a:ext cx="4717219" cy="3315157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6389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6390" name="Rectangle 6" descr="Полотно"/>
          <p:cNvSpPr>
            <a:spLocks noChangeArrowheads="1"/>
          </p:cNvSpPr>
          <p:nvPr/>
        </p:nvSpPr>
        <p:spPr bwMode="auto">
          <a:xfrm>
            <a:off x="5055879" y="1616075"/>
            <a:ext cx="3240088" cy="44656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ru-RU" sz="2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Основні дійства                              свята: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Виплітання</a:t>
            </a:r>
            <a:endParaRPr lang="uk-UA" altLang="ru-RU" sz="2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uk-UA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       купальських вінків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Пускання їх на воду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Перескакування через вогонь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Водіння</a:t>
            </a:r>
            <a:r>
              <a:rPr lang="uk-UA" alt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itchFamily="18" charset="0"/>
              </a:rPr>
              <a:t>таночків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987675" y="549275"/>
            <a:ext cx="3419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ІВАНА КУПАЛА</a:t>
            </a:r>
            <a:b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(7 липня)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6393" name="Picture 9" descr="Ivana_Kupala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3" y="1616075"/>
            <a:ext cx="3096344" cy="22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Івана Купа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97" y="3827865"/>
            <a:ext cx="3037582" cy="22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741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741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741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7414" name="Rectangle 6" descr="Полотно"/>
          <p:cNvSpPr>
            <a:spLocks noChangeArrowheads="1"/>
          </p:cNvSpPr>
          <p:nvPr/>
        </p:nvSpPr>
        <p:spPr bwMode="auto">
          <a:xfrm>
            <a:off x="3995738" y="1196975"/>
            <a:ext cx="4391025" cy="4032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smtClean="0"/>
              <a:t> </a:t>
            </a:r>
            <a:endParaRPr lang="uk-UA" altLang="ru-RU" sz="4800" b="1" i="1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971600" y="620713"/>
            <a:ext cx="74151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Поширеним було вірування, що купальської ночі цвіте папороть. Хто її зірве, буде щасливим і багатим. За легендою, квітку охороняють злі духи,  і майже нікому не вдається цього зробити.</a:t>
            </a:r>
          </a:p>
          <a:p>
            <a:pPr algn="ctr" eaLnBrk="1" hangingPunct="1"/>
            <a:endParaRPr lang="ru-RU" alt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417" name="Picture 9" descr="папоро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30" y="2412242"/>
            <a:ext cx="2509049" cy="36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10411-otkrytki-ivan-kupa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1" y="2715121"/>
            <a:ext cx="35147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8435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8436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8437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8438" name="Rectangle 6" descr="Полотно"/>
          <p:cNvSpPr>
            <a:spLocks noChangeArrowheads="1"/>
          </p:cNvSpPr>
          <p:nvPr/>
        </p:nvSpPr>
        <p:spPr bwMode="auto">
          <a:xfrm>
            <a:off x="4643438" y="1773238"/>
            <a:ext cx="3743325" cy="34559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 dirty="0">
              <a:solidFill>
                <a:srgbClr val="000066"/>
              </a:solidFill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У  церквах святили воду й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букети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з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колосків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польових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квітів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і головок маку.</a:t>
            </a:r>
            <a:r>
              <a:rPr lang="ru-RU" altLang="ru-RU" sz="32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1027406" y="908050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uk-UA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МЕДОВИЙ СПАС (МАКОВІЯ)</a:t>
            </a:r>
            <a:br>
              <a:rPr lang="uk-UA" alt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(14 СЕРПНЯ)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2221530"/>
            <a:ext cx="35337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9459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9460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19461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19462" name="Rectangle 6" descr="Полотно"/>
          <p:cNvSpPr>
            <a:spLocks noChangeArrowheads="1"/>
          </p:cNvSpPr>
          <p:nvPr/>
        </p:nvSpPr>
        <p:spPr bwMode="auto">
          <a:xfrm>
            <a:off x="4643438" y="1773238"/>
            <a:ext cx="3743325" cy="34559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uk-UA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ЯБЛУЧНИЙ СПАС</a:t>
            </a:r>
            <a:br>
              <a:rPr lang="uk-UA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 СЕРПНЯ)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117773"/>
            <a:ext cx="3600723" cy="38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55650" y="2133600"/>
            <a:ext cx="38877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uk-UA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свячували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фрукти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овочі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мед і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квіти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Особливо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чекали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коли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освятять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яблука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так як до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цього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дня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вживати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їх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було</a:t>
            </a:r>
            <a:r>
              <a:rPr lang="ru-RU" altLang="ru-RU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заборонено.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20483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20484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20485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0486" name="Rectangle 6" descr="Полотно"/>
          <p:cNvSpPr>
            <a:spLocks noChangeArrowheads="1"/>
          </p:cNvSpPr>
          <p:nvPr/>
        </p:nvSpPr>
        <p:spPr bwMode="auto">
          <a:xfrm>
            <a:off x="4643438" y="1773238"/>
            <a:ext cx="3743325" cy="34559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600">
              <a:solidFill>
                <a:srgbClr val="000066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36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89463" y="620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600" b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059" y="829469"/>
            <a:ext cx="1204913" cy="865188"/>
          </a:xfrm>
          <a:noFill/>
        </p:spPr>
      </p:pic>
      <p:pic>
        <p:nvPicPr>
          <p:cNvPr id="40963" name="Picture 3" descr="view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49" y="2411371"/>
            <a:ext cx="6533778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348038" y="908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rgbClr val="993300"/>
              </a:solidFill>
            </a:endParaRP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3476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640799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Шануйте</a:t>
            </a:r>
            <a:r>
              <a:rPr lang="ru-RU" sz="3600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3600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3600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4" name="Rectangle 6" descr="Полотно"/>
          <p:cNvSpPr>
            <a:spLocks noChangeArrowheads="1"/>
          </p:cNvSpPr>
          <p:nvPr/>
        </p:nvSpPr>
        <p:spPr bwMode="auto">
          <a:xfrm>
            <a:off x="900113" y="1844675"/>
            <a:ext cx="7272337" cy="29527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altLang="ru-RU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28842" cy="534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5" y="0"/>
            <a:ext cx="4674286" cy="3284984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971600" y="765174"/>
            <a:ext cx="5400599" cy="1414980"/>
          </a:xfrm>
          <a:noFill/>
        </p:spPr>
        <p:txBody>
          <a:bodyPr/>
          <a:lstStyle/>
          <a:p>
            <a:pPr eaLnBrk="1" hangingPunct="1"/>
            <a:r>
              <a:rPr lang="ru-RU" alt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</a:t>
            </a:r>
            <a:r>
              <a:rPr lang="uk-UA" alt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alt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обряди</a:t>
            </a:r>
            <a:r>
              <a:rPr lang="en-US" alt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4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653673213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88" y="659369"/>
            <a:ext cx="2067545" cy="17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1601" y="2564904"/>
            <a:ext cx="7128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 різних народів свою спадщину і звичаї, сформовані впродовж століть або навіть тисячоліть. Звичаї – це обличчя народу, глянувши в яке ми відразу можемо дізнатися, який це народ. Звичаї – це ті не писані правила, яким люди йдуть повсякденно в своїх найменших домашніх турботах і найбільш важливої суспільної діяльності. </a:t>
            </a:r>
          </a:p>
          <a:p>
            <a:pPr algn="ctr" eaLnBrk="1" hangingPunct="1"/>
            <a:r>
              <a:rPr lang="uk-UA" alt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З незапам’ятних часів було трепетним ставлення до традицій. Навіть після прийняття християнства українці зберегли багато своїх народні старовинні звичаї, тільки об’єднавши їх з релігійними. І сьогодні, через тисячі років, вже непросто виявити грань, де в українських звичаях закінчується стародавня культура, а де починається християнська.</a:t>
            </a:r>
            <a:r>
              <a:rPr lang="uk-UA" altLang="ru-RU" b="1" dirty="0" smtClean="0">
                <a:latin typeface="Times New Roman" panose="02020603050405020304" pitchFamily="18" charset="0"/>
              </a:rPr>
              <a:t> </a:t>
            </a:r>
            <a:endParaRPr lang="uk-UA" altLang="ru-RU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3" y="-1"/>
            <a:ext cx="4674287" cy="3284985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1139929" y="720820"/>
            <a:ext cx="3816424" cy="6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5" y="2910475"/>
            <a:ext cx="4861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dirty="0" smtClean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Вінок - один з основних атрибутів жіночого українського національного костюма, поряд з плахтою і червоними чобітками. Вінок - це символ непорочності, юності й чистоти, він ж також є невід'ємною частиною весільного обряду.</a:t>
            </a:r>
          </a:p>
        </p:txBody>
      </p:sp>
      <p:pic>
        <p:nvPicPr>
          <p:cNvPr id="8194" name="Picture 2" descr="http://natalyagurkina.ucoz.ua/_nw/5/350889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9791"/>
            <a:ext cx="3522210" cy="23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украинские обыча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62657"/>
            <a:ext cx="2550557" cy="43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2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049" y="-1"/>
            <a:ext cx="4673951" cy="3284749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1115616" y="2780928"/>
            <a:ext cx="7056784" cy="10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Хата без рушників, що родина без дітей</a:t>
            </a:r>
          </a:p>
        </p:txBody>
      </p:sp>
      <p:pic>
        <p:nvPicPr>
          <p:cNvPr id="12" name="Picture 5" descr="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/>
        </p:blipFill>
        <p:spPr bwMode="auto">
          <a:xfrm>
            <a:off x="949643" y="529309"/>
            <a:ext cx="1669074" cy="22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9" descr="rush_ornam_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58" y="152400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Изображение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/>
          <a:stretch/>
        </p:blipFill>
        <p:spPr bwMode="auto">
          <a:xfrm>
            <a:off x="6324555" y="553919"/>
            <a:ext cx="2064830" cy="234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Изображение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/>
        </p:blipFill>
        <p:spPr bwMode="auto">
          <a:xfrm>
            <a:off x="829888" y="3681400"/>
            <a:ext cx="1908585" cy="25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ttp://cotoha.info/wp-content/uploads/2007/11/rush_dubrose_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Изображение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/>
          <a:stretch/>
        </p:blipFill>
        <p:spPr bwMode="auto">
          <a:xfrm>
            <a:off x="6437683" y="3679220"/>
            <a:ext cx="1838574" cy="25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0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2131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pic>
        <p:nvPicPr>
          <p:cNvPr id="12" name="Picture 5" descr="IMG_12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67926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56825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71600" y="765174"/>
            <a:ext cx="7200800" cy="6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Українська пісня – це бездонна душа українського народу</a:t>
            </a:r>
          </a:p>
        </p:txBody>
      </p:sp>
      <p:pic>
        <p:nvPicPr>
          <p:cNvPr id="6146" name="Picture 2" descr="http://img0.liveinternet.ru/images/attach/c/0/120/320/120320300_91726489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78" y="1700807"/>
            <a:ext cx="3353761" cy="23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krhatka.narod.ru/9uk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52" y="3719376"/>
            <a:ext cx="3325948" cy="23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ytimg.com/vi/cAjv5UzvKlk/maxresdefaul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98" y="1700807"/>
            <a:ext cx="2760102" cy="15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erlin24.ru/news/uploads/posts/2011-12/1324039258_img_67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78" y="4370453"/>
            <a:ext cx="2736182" cy="17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0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71600" y="765174"/>
            <a:ext cx="7200800" cy="6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Гостинність</a:t>
            </a:r>
          </a:p>
        </p:txBody>
      </p:sp>
      <p:pic>
        <p:nvPicPr>
          <p:cNvPr id="9218" name="Picture 2" descr="&amp;Kcy;&amp;acy;&amp;rcy;&amp;acy;&amp;vcy;&amp;acy;&amp;jcy; &amp;dcy;&amp;lcy;&amp;yacy; &amp;gcy;&amp;ocy;&amp;scy;&amp;tcy;&amp;iecy;&amp;jcy; &amp;fcy;&amp;iecy;&amp;scy;&amp;tcy;&amp;icy;&amp;vcy;&amp;acy;&amp;lcy;&amp;yacy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/>
          <a:stretch/>
        </p:blipFill>
        <p:spPr bwMode="auto">
          <a:xfrm>
            <a:off x="1180973" y="1412776"/>
            <a:ext cx="67820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57550"/>
            <a:ext cx="4787900" cy="360045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1" name="Picture 3" descr="c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2" name="Picture 4" descr="c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9714" y="0"/>
            <a:ext cx="4674286" cy="3284984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2053" name="Picture 5" descr="c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49600"/>
            <a:ext cx="4356100" cy="37084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6013" y="765175"/>
            <a:ext cx="6911975" cy="865188"/>
          </a:xfrm>
          <a:noFill/>
        </p:spPr>
        <p:txBody>
          <a:bodyPr/>
          <a:lstStyle/>
          <a:p>
            <a:pPr eaLnBrk="1" hangingPunct="1"/>
            <a:r>
              <a:rPr lang="en-US" altLang="ru-RU" sz="4800" dirty="0" smtClean="0"/>
              <a:t> </a:t>
            </a:r>
            <a:endParaRPr lang="uk-UA" altLang="ru-RU" sz="4800" b="1" i="1" dirty="0" smtClean="0">
              <a:solidFill>
                <a:srgbClr val="CC0000"/>
              </a:solidFill>
              <a:latin typeface="Tunga" panose="020B0502040204020203" pitchFamily="34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971600" y="765174"/>
            <a:ext cx="7200800" cy="8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 кухня – культурна спадщина українського народу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27296"/>
            <a:ext cx="720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Українська національна кухня з давніх часів </a:t>
            </a:r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відзначалась великою </a:t>
            </a:r>
            <a:r>
              <a:rPr lang="uk-UA" alt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різноманітністю страв і їх високими смаковими й поживними якостями. </a:t>
            </a:r>
          </a:p>
        </p:txBody>
      </p:sp>
      <p:pic>
        <p:nvPicPr>
          <p:cNvPr id="10" name="Picture 5" descr="vareniki2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50626"/>
            <a:ext cx="2507704" cy="33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azkova_novorichna_nich_87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50626"/>
            <a:ext cx="2763416" cy="34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0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484</Words>
  <Application>Microsoft Office PowerPoint</Application>
  <PresentationFormat>Екран (4:3)</PresentationFormat>
  <Paragraphs>83</Paragraphs>
  <Slides>19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Tunga</vt:lpstr>
      <vt:lpstr>Оформление по умолчанию</vt:lpstr>
      <vt:lpstr> </vt:lpstr>
      <vt:lpstr> </vt:lpstr>
      <vt:lpstr>Традиції та обряди </vt:lpstr>
      <vt:lpstr> </vt:lpstr>
      <vt:lpstr> </vt:lpstr>
      <vt:lpstr> </vt:lpstr>
      <vt:lpstr> </vt:lpstr>
      <vt:lpstr> </vt:lpstr>
      <vt:lpstr> </vt:lpstr>
      <vt:lpstr> </vt:lpstr>
      <vt:lpstr>Презентація PowerPoint</vt:lpstr>
      <vt:lpstr> </vt:lpstr>
      <vt:lpstr> </vt:lpstr>
      <vt:lpstr> </vt:lpstr>
      <vt:lpstr> </vt:lpstr>
      <vt:lpstr> </vt:lpstr>
      <vt:lpstr>МЕДОВИЙ СПАС (МАКОВІЯ) (14 СЕРПНЯ)</vt:lpstr>
      <vt:lpstr>ЯБЛУЧНИЙ СПАС (19 СЕРПНЯ)</vt:lpstr>
      <vt:lpstr>Презентація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Учень_2</cp:lastModifiedBy>
  <cp:revision>47</cp:revision>
  <dcterms:created xsi:type="dcterms:W3CDTF">2013-11-18T17:46:56Z</dcterms:created>
  <dcterms:modified xsi:type="dcterms:W3CDTF">2020-04-07T08:59:23Z</dcterms:modified>
</cp:coreProperties>
</file>