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128" r:id="rId3"/>
    <p:sldId id="1129" r:id="rId4"/>
    <p:sldId id="1130" r:id="rId5"/>
    <p:sldId id="304" r:id="rId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26B"/>
    <a:srgbClr val="008000"/>
    <a:srgbClr val="FF7D7D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400" i="1" noProof="0" dirty="0"/>
            <a:t>аналіз формулювання задачі (визначення мети та завдань проекту);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sz="2400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sz="2400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i="1" noProof="0" dirty="0"/>
            <a:t>створення інформаційної моделі (розробка плану виконання проекту);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sz="2400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sz="2400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400" i="1" noProof="0" dirty="0">
              <a:solidFill>
                <a:srgbClr val="002060"/>
              </a:solidFill>
            </a:rPr>
            <a:t>пошук потрібних матеріалів і відомостей;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sz="2400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sz="2400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400" i="1" noProof="0" dirty="0"/>
            <a:t>вибір засобів опрацювання даних;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sz="2400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sz="2400" i="1"/>
        </a:p>
      </dgm:t>
    </dgm:pt>
    <dgm:pt modelId="{9F5EE445-7A33-4127-8BC1-059962E1C614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400" i="1" noProof="0" dirty="0"/>
            <a:t>опрацювання матеріалів, аналіз результатів;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sz="2400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sz="2400" i="1"/>
        </a:p>
      </dgm:t>
    </dgm:pt>
    <dgm:pt modelId="{C3E6D0A0-7993-445A-9A49-8D30106DC663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uk-UA" sz="2400" i="1" noProof="0" dirty="0"/>
            <a:t>вибір засобів подання результатів навчального проекту;</a:t>
          </a:r>
        </a:p>
      </dgm:t>
    </dgm:pt>
    <dgm:pt modelId="{31E23C78-394A-47D6-A0E2-91B7E82A8F17}" type="parTrans" cxnId="{1757B727-16F5-4A9A-B3EC-3A29AAFA8B08}">
      <dgm:prSet/>
      <dgm:spPr/>
      <dgm:t>
        <a:bodyPr/>
        <a:lstStyle/>
        <a:p>
          <a:endParaRPr lang="uk-UA" sz="2400"/>
        </a:p>
      </dgm:t>
    </dgm:pt>
    <dgm:pt modelId="{5273E834-B98E-4A94-9C98-AC7223AA51BB}" type="sibTrans" cxnId="{1757B727-16F5-4A9A-B3EC-3A29AAFA8B08}">
      <dgm:prSet/>
      <dgm:spPr/>
      <dgm:t>
        <a:bodyPr/>
        <a:lstStyle/>
        <a:p>
          <a:endParaRPr lang="uk-UA" sz="2400"/>
        </a:p>
      </dgm:t>
    </dgm:pt>
    <dgm:pt modelId="{A9115975-C82C-420B-9B4A-8444F7CB84DA}">
      <dgm:prSet phldrT="[Текст]" custT="1"/>
      <dgm:spPr>
        <a:solidFill>
          <a:srgbClr val="996600"/>
        </a:solidFill>
      </dgm:spPr>
      <dgm:t>
        <a:bodyPr/>
        <a:lstStyle/>
        <a:p>
          <a:r>
            <a:rPr lang="uk-UA" sz="2400" i="1" noProof="0" dirty="0"/>
            <a:t>оформлення результатів проекту; захист проекту.</a:t>
          </a:r>
        </a:p>
      </dgm:t>
    </dgm:pt>
    <dgm:pt modelId="{0C89F1D6-159D-4538-9013-709A40D82BDC}" type="parTrans" cxnId="{87DDB4C3-03CD-471E-9CA7-27E5325D299B}">
      <dgm:prSet/>
      <dgm:spPr/>
      <dgm:t>
        <a:bodyPr/>
        <a:lstStyle/>
        <a:p>
          <a:endParaRPr lang="uk-UA" sz="2400"/>
        </a:p>
      </dgm:t>
    </dgm:pt>
    <dgm:pt modelId="{7CCBDB48-E9FF-4398-A3D9-A81B2215FB68}" type="sibTrans" cxnId="{87DDB4C3-03CD-471E-9CA7-27E5325D299B}">
      <dgm:prSet/>
      <dgm:spPr/>
      <dgm:t>
        <a:bodyPr/>
        <a:lstStyle/>
        <a:p>
          <a:endParaRPr lang="uk-UA" sz="240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7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7"/>
      <dgm:spPr/>
    </dgm:pt>
    <dgm:pt modelId="{79FA0555-FEE1-4173-AD86-0A4FAA4240E0}" type="pres">
      <dgm:prSet presAssocID="{BD77BD33-EC30-46AC-BD24-401E734F8176}" presName="dstNode" presStyleLbl="node1" presStyleIdx="0" presStyleCnt="7"/>
      <dgm:spPr/>
    </dgm:pt>
    <dgm:pt modelId="{EE2EA9E0-CBE5-43E4-BB02-325D168626A4}" type="pres">
      <dgm:prSet presAssocID="{D44B0D79-7F04-44B9-9C7C-CD28C17613D0}" presName="text_1" presStyleLbl="node1" presStyleIdx="0" presStyleCnt="7" custScaleY="130054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7"/>
      <dgm:spPr/>
    </dgm:pt>
    <dgm:pt modelId="{AD2F74AD-5B6A-4346-8349-090AC68FEE9A}" type="pres">
      <dgm:prSet presAssocID="{1B81C372-925C-46FC-96B1-2F1AAF945560}" presName="text_2" presStyleLbl="node1" presStyleIdx="1" presStyleCnt="7" custScaleY="139643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7"/>
      <dgm:spPr/>
    </dgm:pt>
    <dgm:pt modelId="{46297F79-2755-4E7F-87B4-88629DD167EF}" type="pres">
      <dgm:prSet presAssocID="{FFF60420-B008-4E57-9B7A-8B5C4B8F1F0F}" presName="text_3" presStyleLbl="node1" presStyleIdx="2" presStyleCnt="7" custScaleY="130054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7"/>
      <dgm:spPr/>
    </dgm:pt>
    <dgm:pt modelId="{E97A966C-ADE1-481C-9602-29D743F1F5D5}" type="pres">
      <dgm:prSet presAssocID="{574467BF-CB95-4D99-A5FA-460B08A3B1CD}" presName="text_4" presStyleLbl="node1" presStyleIdx="3" presStyleCnt="7" custScaleY="130054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7"/>
      <dgm:spPr/>
    </dgm:pt>
    <dgm:pt modelId="{A75E9348-9280-4796-BDCC-B84F04B5A654}" type="pres">
      <dgm:prSet presAssocID="{9F5EE445-7A33-4127-8BC1-059962E1C614}" presName="text_5" presStyleLbl="node1" presStyleIdx="4" presStyleCnt="7" custScaleY="130054">
        <dgm:presLayoutVars>
          <dgm:bulletEnabled val="1"/>
        </dgm:presLayoutVars>
      </dgm:prSet>
      <dgm:spPr/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7"/>
      <dgm:spPr/>
    </dgm:pt>
    <dgm:pt modelId="{24E30774-BB56-4C0E-B12C-461DF779BA0F}" type="pres">
      <dgm:prSet presAssocID="{C3E6D0A0-7993-445A-9A49-8D30106DC663}" presName="text_6" presStyleLbl="node1" presStyleIdx="5" presStyleCnt="7" custScaleY="130054">
        <dgm:presLayoutVars>
          <dgm:bulletEnabled val="1"/>
        </dgm:presLayoutVars>
      </dgm:prSet>
      <dgm:spPr/>
    </dgm:pt>
    <dgm:pt modelId="{675EB1D2-7E45-48BE-8D90-CC2F7607CFE1}" type="pres">
      <dgm:prSet presAssocID="{C3E6D0A0-7993-445A-9A49-8D30106DC663}" presName="accent_6" presStyleCnt="0"/>
      <dgm:spPr/>
    </dgm:pt>
    <dgm:pt modelId="{80149489-1A2D-482A-A6EA-A2E9A262673E}" type="pres">
      <dgm:prSet presAssocID="{C3E6D0A0-7993-445A-9A49-8D30106DC663}" presName="accentRepeatNode" presStyleLbl="solidFgAcc1" presStyleIdx="5" presStyleCnt="7"/>
      <dgm:spPr/>
    </dgm:pt>
    <dgm:pt modelId="{F3669879-542C-4738-9383-A74202722937}" type="pres">
      <dgm:prSet presAssocID="{A9115975-C82C-420B-9B4A-8444F7CB84DA}" presName="text_7" presStyleLbl="node1" presStyleIdx="6" presStyleCnt="7" custScaleY="130054">
        <dgm:presLayoutVars>
          <dgm:bulletEnabled val="1"/>
        </dgm:presLayoutVars>
      </dgm:prSet>
      <dgm:spPr/>
    </dgm:pt>
    <dgm:pt modelId="{818B3198-44E6-40F4-9C01-636729C4CDC2}" type="pres">
      <dgm:prSet presAssocID="{A9115975-C82C-420B-9B4A-8444F7CB84DA}" presName="accent_7" presStyleCnt="0"/>
      <dgm:spPr/>
    </dgm:pt>
    <dgm:pt modelId="{A5D14625-A1AC-4F7E-AA6E-C22013845B24}" type="pres">
      <dgm:prSet presAssocID="{A9115975-C82C-420B-9B4A-8444F7CB84DA}" presName="accentRepeatNode" presStyleLbl="solidFgAcc1" presStyleIdx="6" presStyleCnt="7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1757B727-16F5-4A9A-B3EC-3A29AAFA8B08}" srcId="{BD77BD33-EC30-46AC-BD24-401E734F8176}" destId="{C3E6D0A0-7993-445A-9A49-8D30106DC663}" srcOrd="5" destOrd="0" parTransId="{31E23C78-394A-47D6-A0E2-91B7E82A8F17}" sibTransId="{5273E834-B98E-4A94-9C98-AC7223AA51BB}"/>
    <dgm:cxn modelId="{5148E62C-2402-474A-9DC1-4B59AAA00B61}" type="presOf" srcId="{C3E6D0A0-7993-445A-9A49-8D30106DC663}" destId="{24E30774-BB56-4C0E-B12C-461DF779BA0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8CDB8FA8-1280-45AB-8EFE-0DD98DCB6A5D}" type="presOf" srcId="{A9115975-C82C-420B-9B4A-8444F7CB84DA}" destId="{F3669879-542C-4738-9383-A74202722937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87DDB4C3-03CD-471E-9CA7-27E5325D299B}" srcId="{BD77BD33-EC30-46AC-BD24-401E734F8176}" destId="{A9115975-C82C-420B-9B4A-8444F7CB84DA}" srcOrd="6" destOrd="0" parTransId="{0C89F1D6-159D-4538-9013-709A40D82BDC}" sibTransId="{7CCBDB48-E9FF-4398-A3D9-A81B2215FB68}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  <dgm:cxn modelId="{49ED2082-3E53-4164-A14D-56351E6DCDFE}" type="presParOf" srcId="{0B7B7FCB-7340-4C8C-9CEC-44D83247E09F}" destId="{24E30774-BB56-4C0E-B12C-461DF779BA0F}" srcOrd="11" destOrd="0" presId="urn:microsoft.com/office/officeart/2008/layout/VerticalCurvedList"/>
    <dgm:cxn modelId="{A2A8823A-9558-498D-89DE-CCA70AB0B092}" type="presParOf" srcId="{0B7B7FCB-7340-4C8C-9CEC-44D83247E09F}" destId="{675EB1D2-7E45-48BE-8D90-CC2F7607CFE1}" srcOrd="12" destOrd="0" presId="urn:microsoft.com/office/officeart/2008/layout/VerticalCurvedList"/>
    <dgm:cxn modelId="{47E4E521-6C11-42D7-90CC-D4FD105748E7}" type="presParOf" srcId="{675EB1D2-7E45-48BE-8D90-CC2F7607CFE1}" destId="{80149489-1A2D-482A-A6EA-A2E9A262673E}" srcOrd="0" destOrd="0" presId="urn:microsoft.com/office/officeart/2008/layout/VerticalCurvedList"/>
    <dgm:cxn modelId="{CD131A50-C81C-4A2E-97F3-A9BDA0E86BE2}" type="presParOf" srcId="{0B7B7FCB-7340-4C8C-9CEC-44D83247E09F}" destId="{F3669879-542C-4738-9383-A74202722937}" srcOrd="13" destOrd="0" presId="urn:microsoft.com/office/officeart/2008/layout/VerticalCurvedList"/>
    <dgm:cxn modelId="{420CC191-A139-4900-8604-847E23585999}" type="presParOf" srcId="{0B7B7FCB-7340-4C8C-9CEC-44D83247E09F}" destId="{818B3198-44E6-40F4-9C01-636729C4CDC2}" srcOrd="14" destOrd="0" presId="urn:microsoft.com/office/officeart/2008/layout/VerticalCurvedList"/>
    <dgm:cxn modelId="{C4F2494F-6C91-474A-BE0D-1A7E9B11FF64}" type="presParOf" srcId="{818B3198-44E6-40F4-9C01-636729C4CDC2}" destId="{A5D14625-A1AC-4F7E-AA6E-C22013845B2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694385" y="-872148"/>
          <a:ext cx="6783534" cy="6783534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353502" y="160265"/>
          <a:ext cx="11480715" cy="5956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1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аналіз формулювання задачі (визначення мети та завдань проекту);</a:t>
          </a:r>
        </a:p>
      </dsp:txBody>
      <dsp:txXfrm>
        <a:off x="353502" y="160265"/>
        <a:ext cx="11480715" cy="595602"/>
      </dsp:txXfrm>
    </dsp:sp>
    <dsp:sp modelId="{27878C57-BBF6-4C22-88FA-1C3D4933722D}">
      <dsp:nvSpPr>
        <dsp:cNvPr id="0" name=""/>
        <dsp:cNvSpPr/>
      </dsp:nvSpPr>
      <dsp:spPr>
        <a:xfrm>
          <a:off x="67273" y="171837"/>
          <a:ext cx="572457" cy="5724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768231" y="825659"/>
          <a:ext cx="11065986" cy="639517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1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створення інформаційної моделі (розробка плану виконання проекту);</a:t>
          </a:r>
        </a:p>
      </dsp:txBody>
      <dsp:txXfrm>
        <a:off x="768231" y="825659"/>
        <a:ext cx="11065986" cy="639517"/>
      </dsp:txXfrm>
    </dsp:sp>
    <dsp:sp modelId="{E63EBB38-5984-4F74-98F1-254621592311}">
      <dsp:nvSpPr>
        <dsp:cNvPr id="0" name=""/>
        <dsp:cNvSpPr/>
      </dsp:nvSpPr>
      <dsp:spPr>
        <a:xfrm>
          <a:off x="482003" y="859189"/>
          <a:ext cx="572457" cy="5724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95501" y="1534465"/>
          <a:ext cx="10838716" cy="59560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1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>
              <a:solidFill>
                <a:srgbClr val="002060"/>
              </a:solidFill>
            </a:rPr>
            <a:t>пошук потрібних матеріалів і відомостей;</a:t>
          </a:r>
        </a:p>
      </dsp:txBody>
      <dsp:txXfrm>
        <a:off x="995501" y="1534465"/>
        <a:ext cx="10838716" cy="595602"/>
      </dsp:txXfrm>
    </dsp:sp>
    <dsp:sp modelId="{D13D7DA6-9D1E-4150-A6AE-C6ABC36166D5}">
      <dsp:nvSpPr>
        <dsp:cNvPr id="0" name=""/>
        <dsp:cNvSpPr/>
      </dsp:nvSpPr>
      <dsp:spPr>
        <a:xfrm>
          <a:off x="709272" y="1546037"/>
          <a:ext cx="572457" cy="5724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1068066" y="2221817"/>
          <a:ext cx="10766151" cy="59560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1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вибір засобів опрацювання даних;</a:t>
          </a:r>
        </a:p>
      </dsp:txBody>
      <dsp:txXfrm>
        <a:off x="1068066" y="2221817"/>
        <a:ext cx="10766151" cy="595602"/>
      </dsp:txXfrm>
    </dsp:sp>
    <dsp:sp modelId="{AA2029A9-878F-42BF-A694-5944B1AD983E}">
      <dsp:nvSpPr>
        <dsp:cNvPr id="0" name=""/>
        <dsp:cNvSpPr/>
      </dsp:nvSpPr>
      <dsp:spPr>
        <a:xfrm>
          <a:off x="781837" y="2233389"/>
          <a:ext cx="572457" cy="5724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995501" y="2909168"/>
          <a:ext cx="10838716" cy="595602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1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опрацювання матеріалів, аналіз результатів;</a:t>
          </a:r>
        </a:p>
      </dsp:txBody>
      <dsp:txXfrm>
        <a:off x="995501" y="2909168"/>
        <a:ext cx="10838716" cy="595602"/>
      </dsp:txXfrm>
    </dsp:sp>
    <dsp:sp modelId="{0589A8B4-BF53-4D85-9C3C-5A5EA39FC1AC}">
      <dsp:nvSpPr>
        <dsp:cNvPr id="0" name=""/>
        <dsp:cNvSpPr/>
      </dsp:nvSpPr>
      <dsp:spPr>
        <a:xfrm>
          <a:off x="709272" y="2920741"/>
          <a:ext cx="572457" cy="5724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E30774-BB56-4C0E-B12C-461DF779BA0F}">
      <dsp:nvSpPr>
        <dsp:cNvPr id="0" name=""/>
        <dsp:cNvSpPr/>
      </dsp:nvSpPr>
      <dsp:spPr>
        <a:xfrm>
          <a:off x="768231" y="3596016"/>
          <a:ext cx="11065986" cy="595602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1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вибір засобів подання результатів навчального проекту;</a:t>
          </a:r>
        </a:p>
      </dsp:txBody>
      <dsp:txXfrm>
        <a:off x="768231" y="3596016"/>
        <a:ext cx="11065986" cy="595602"/>
      </dsp:txXfrm>
    </dsp:sp>
    <dsp:sp modelId="{80149489-1A2D-482A-A6EA-A2E9A262673E}">
      <dsp:nvSpPr>
        <dsp:cNvPr id="0" name=""/>
        <dsp:cNvSpPr/>
      </dsp:nvSpPr>
      <dsp:spPr>
        <a:xfrm>
          <a:off x="482003" y="3607589"/>
          <a:ext cx="572457" cy="5724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669879-542C-4738-9383-A74202722937}">
      <dsp:nvSpPr>
        <dsp:cNvPr id="0" name=""/>
        <dsp:cNvSpPr/>
      </dsp:nvSpPr>
      <dsp:spPr>
        <a:xfrm>
          <a:off x="353502" y="4283368"/>
          <a:ext cx="11480715" cy="595602"/>
        </a:xfrm>
        <a:prstGeom prst="rect">
          <a:avLst/>
        </a:prstGeom>
        <a:solidFill>
          <a:srgbClr val="99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351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оформлення результатів проекту; захист проекту.</a:t>
          </a:r>
        </a:p>
      </dsp:txBody>
      <dsp:txXfrm>
        <a:off x="353502" y="4283368"/>
        <a:ext cx="11480715" cy="595602"/>
      </dsp:txXfrm>
    </dsp:sp>
    <dsp:sp modelId="{A5D14625-A1AC-4F7E-AA6E-C22013845B24}">
      <dsp:nvSpPr>
        <dsp:cNvPr id="0" name=""/>
        <dsp:cNvSpPr/>
      </dsp:nvSpPr>
      <dsp:spPr>
        <a:xfrm>
          <a:off x="67273" y="4294941"/>
          <a:ext cx="572457" cy="5724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755AB4D-AA86-458E-8276-2A0A28469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7"/>
          <a:stretch/>
        </p:blipFill>
        <p:spPr>
          <a:xfrm>
            <a:off x="0" y="0"/>
            <a:ext cx="4747751" cy="645015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1" dirty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06.03.2019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06.03.2019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uk-UA" sz="4400" b="1" i="1" kern="1200" dirty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/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06.03.2019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06.03.2019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06.03.2019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06.03.2019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06.03.2019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06.03.2019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06.03.2019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06.03.2019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31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B0FF003-F4B0-41C2-960B-0FA386FB2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43526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Виконання індивідуального проекту</a:t>
            </a:r>
          </a:p>
        </p:txBody>
      </p:sp>
      <p:pic>
        <p:nvPicPr>
          <p:cNvPr id="11" name="Picture 2" descr="course, courses, education, learning, school, student, study, teach, training icon">
            <a:extLst>
              <a:ext uri="{FF2B5EF4-FFF2-40B4-BE49-F238E27FC236}">
                <a16:creationId xmlns:a16="http://schemas.microsoft.com/office/drawing/2014/main" id="{F908B8BE-5608-4048-883F-15DC18FC5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287" y="3587772"/>
            <a:ext cx="2495500" cy="249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omputer, monitor icon">
            <a:extLst>
              <a:ext uri="{FF2B5EF4-FFF2-40B4-BE49-F238E27FC236}">
                <a16:creationId xmlns:a16="http://schemas.microsoft.com/office/drawing/2014/main" id="{1548C1C8-E719-41EA-AB0C-F14E71DBA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010" y="3634038"/>
            <a:ext cx="2439294" cy="243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Етапи реалізації проектів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Згадаємо </a:t>
            </a:r>
            <a:r>
              <a:rPr lang="uk-UA" sz="2800" b="1" i="1" kern="0" dirty="0">
                <a:solidFill>
                  <a:srgbClr val="FFFF00"/>
                </a:solidFill>
              </a:rPr>
              <a:t>етапи реалізації проектів</a:t>
            </a:r>
            <a:r>
              <a:rPr lang="uk-UA" sz="2800" b="1" i="1" kern="0" dirty="0">
                <a:solidFill>
                  <a:schemeClr val="bg1"/>
                </a:solidFill>
              </a:rPr>
              <a:t>:</a:t>
            </a:r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126385" y="1719983"/>
          <a:ext cx="11901492" cy="503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4.6</a:t>
            </a:r>
          </a:p>
        </p:txBody>
      </p:sp>
    </p:spTree>
    <p:extLst>
      <p:ext uri="{BB962C8B-B14F-4D97-AF65-F5344CB8AC3E}">
        <p14:creationId xmlns:p14="http://schemas.microsoft.com/office/powerpoint/2010/main" val="419076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0149489-1A2D-482A-A6EA-A2E9A2626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80149489-1A2D-482A-A6EA-A2E9A2626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E30774-BB56-4C0E-B12C-461DF779B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8">
                                            <p:graphicEl>
                                              <a:dgm id="{24E30774-BB56-4C0E-B12C-461DF779BA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D14625-A1AC-4F7E-AA6E-C22013845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>
                                            <p:graphicEl>
                                              <a:dgm id="{A5D14625-A1AC-4F7E-AA6E-C22013845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3669879-542C-4738-9383-A74202722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8">
                                            <p:graphicEl>
                                              <a:dgm id="{F3669879-542C-4738-9383-A742027229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Етапи реалізації проектів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Над виконанням завдань проекту можна працювати </a:t>
            </a:r>
            <a:r>
              <a:rPr lang="uk-UA" sz="2800" b="1" i="1" kern="0" dirty="0">
                <a:solidFill>
                  <a:srgbClr val="FFFF00"/>
                </a:solidFill>
              </a:rPr>
              <a:t>поодинці</a:t>
            </a:r>
            <a:r>
              <a:rPr lang="uk-UA" sz="2800" b="1" i="1" kern="0" dirty="0">
                <a:solidFill>
                  <a:schemeClr val="bg1"/>
                </a:solidFill>
              </a:rPr>
              <a:t>, але часто навчальні проекти учні виконують </a:t>
            </a:r>
            <a:r>
              <a:rPr lang="uk-UA" sz="2800" b="1" i="1" kern="0" dirty="0">
                <a:solidFill>
                  <a:srgbClr val="FFFF00"/>
                </a:solidFill>
              </a:rPr>
              <a:t>групами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194" name="Picture 2" descr="customers, group, team, user, user group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341" y="2731928"/>
            <a:ext cx="3938732" cy="393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ccept, male, user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71" y="2731928"/>
            <a:ext cx="3844842" cy="384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45818" y="3986388"/>
            <a:ext cx="1849630" cy="101566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i="1" kern="0" dirty="0">
                <a:solidFill>
                  <a:srgbClr val="FFFFFF"/>
                </a:solidFill>
              </a:rPr>
              <a:t>або</a:t>
            </a:r>
            <a:endParaRPr lang="uk-UA" sz="6000" b="1" i="1" kern="0" dirty="0">
              <a:solidFill>
                <a:schemeClr val="bg1"/>
              </a:solidFill>
            </a:endParaRP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4.6</a:t>
            </a:r>
          </a:p>
        </p:txBody>
      </p:sp>
    </p:spTree>
    <p:extLst>
      <p:ext uri="{BB962C8B-B14F-4D97-AF65-F5344CB8AC3E}">
        <p14:creationId xmlns:p14="http://schemas.microsoft.com/office/powerpoint/2010/main" val="360980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навчальних проектів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75432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</a:rPr>
              <a:t>Виконання індивідуальних навчальних проектів</a:t>
            </a:r>
          </a:p>
        </p:txBody>
      </p:sp>
      <p:pic>
        <p:nvPicPr>
          <p:cNvPr id="13" name="Picture 2" descr="http://www.marianuniversity.edu/uploadedImages/_marianuniversityedu/Cardinal_Meyer_Library/education.jpg?n=110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" t="3379" r="4878" b="4932"/>
          <a:stretch/>
        </p:blipFill>
        <p:spPr bwMode="auto">
          <a:xfrm>
            <a:off x="6282946" y="3002237"/>
            <a:ext cx="5025134" cy="370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pixabay.com/static/uploads/photo/2013/07/13/10/05/computer-156513_6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58" y="3079819"/>
            <a:ext cx="4827718" cy="354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4.6</a:t>
            </a:r>
          </a:p>
        </p:txBody>
      </p:sp>
    </p:spTree>
    <p:extLst>
      <p:ext uri="{BB962C8B-B14F-4D97-AF65-F5344CB8AC3E}">
        <p14:creationId xmlns:p14="http://schemas.microsoft.com/office/powerpoint/2010/main" val="111735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9" name="Округлена прямокутна виноска 5">
            <a:extLst>
              <a:ext uri="{FF2B5EF4-FFF2-40B4-BE49-F238E27FC236}">
                <a16:creationId xmlns:a16="http://schemas.microsoft.com/office/drawing/2014/main" id="{CFC8A08F-53A5-4D92-B2EF-1FFAE5E3E8F2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31</a:t>
            </a:r>
          </a:p>
        </p:txBody>
      </p:sp>
      <p:pic>
        <p:nvPicPr>
          <p:cNvPr id="8" name="Picture 2" descr="course, courses, education, learning, school, student, study, teach, training icon">
            <a:extLst>
              <a:ext uri="{FF2B5EF4-FFF2-40B4-BE49-F238E27FC236}">
                <a16:creationId xmlns:a16="http://schemas.microsoft.com/office/drawing/2014/main" id="{012605D1-AC49-4849-B2CB-CCA92E27C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287" y="3587772"/>
            <a:ext cx="2495500" cy="249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mputer, monitor icon">
            <a:extLst>
              <a:ext uri="{FF2B5EF4-FFF2-40B4-BE49-F238E27FC236}">
                <a16:creationId xmlns:a16="http://schemas.microsoft.com/office/drawing/2014/main" id="{6F9DF482-02A3-4DC0-B5F1-7AFE9536B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010" y="3634038"/>
            <a:ext cx="2439294" cy="243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152929</TotalTime>
  <Words>118</Words>
  <Application>Microsoft Office PowerPoint</Application>
  <PresentationFormat>Широкий екран</PresentationFormat>
  <Paragraphs>23</Paragraphs>
  <Slides>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10" baseType="lpstr">
      <vt:lpstr>Arial</vt:lpstr>
      <vt:lpstr>Times New Roman</vt:lpstr>
      <vt:lpstr>Verdana</vt:lpstr>
      <vt:lpstr>Wingdings</vt:lpstr>
      <vt:lpstr>Тема Office</vt:lpstr>
      <vt:lpstr>Виконання індивідуального проекту</vt:lpstr>
      <vt:lpstr>Етапи реалізації проектів</vt:lpstr>
      <vt:lpstr>Етапи реалізації проектів</vt:lpstr>
      <vt:lpstr>Виконання навчальних проектів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Сергій Григоренко</cp:lastModifiedBy>
  <cp:revision>1035</cp:revision>
  <dcterms:created xsi:type="dcterms:W3CDTF">2016-06-06T19:48:43Z</dcterms:created>
  <dcterms:modified xsi:type="dcterms:W3CDTF">2019-03-06T17:39:08Z</dcterms:modified>
</cp:coreProperties>
</file>