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88" r:id="rId2"/>
  </p:sldMasterIdLst>
  <p:notesMasterIdLst>
    <p:notesMasterId r:id="rId16"/>
  </p:notesMasterIdLst>
  <p:sldIdLst>
    <p:sldId id="256" r:id="rId3"/>
    <p:sldId id="272" r:id="rId4"/>
    <p:sldId id="257" r:id="rId5"/>
    <p:sldId id="258" r:id="rId6"/>
    <p:sldId id="270" r:id="rId7"/>
    <p:sldId id="259" r:id="rId8"/>
    <p:sldId id="261" r:id="rId9"/>
    <p:sldId id="266" r:id="rId10"/>
    <p:sldId id="273" r:id="rId11"/>
    <p:sldId id="274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0000CC"/>
    <a:srgbClr val="0066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1511115686927E-2"/>
          <c:y val="4.358740405294944E-2"/>
          <c:w val="0.90291235040555728"/>
          <c:h val="0.88065360067786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57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675904"/>
        <c:axId val="95677440"/>
      </c:barChart>
      <c:catAx>
        <c:axId val="9567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677440"/>
        <c:crosses val="autoZero"/>
        <c:auto val="1"/>
        <c:lblAlgn val="ctr"/>
        <c:lblOffset val="100"/>
        <c:noMultiLvlLbl val="0"/>
      </c:catAx>
      <c:valAx>
        <c:axId val="95677440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75904"/>
        <c:crosses val="autoZero"/>
        <c:crossBetween val="between"/>
        <c:majorUnit val="5"/>
        <c:min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6E561-7C23-4DB0-8627-A07B7EDC298A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768B-8FCC-48CF-B2D4-46822EEC4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solidFill>
                  <a:srgbClr val="407D2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77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89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87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44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E4BA-B56A-4265-A4E5-410A04D44F37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3474-6F7C-4E95-A189-9249A2CFF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32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66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0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80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55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0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0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A933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A9337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26C71-337C-43DB-B342-2DEADB1AB329}" type="datetimeFigureOut">
              <a:rPr lang="uk-UA" smtClean="0"/>
              <a:pPr/>
              <a:t>02.02.2021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7BB8-3FAC-40EE-B9E8-ECF008E0A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0648"/>
            <a:ext cx="6984776" cy="4176464"/>
          </a:xfrm>
        </p:spPr>
        <p:txBody>
          <a:bodyPr>
            <a:noAutofit/>
          </a:bodyPr>
          <a:lstStyle/>
          <a:p>
            <a:pPr algn="r"/>
            <a:r>
              <a:rPr lang="uk-UA" sz="240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Соціальний проект на тему</a:t>
            </a:r>
            <a:r>
              <a:rPr lang="uk-UA" sz="280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uk-UA" sz="280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uk-UA" sz="360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Дозвілля </a:t>
            </a:r>
            <a:r>
              <a:rPr lang="uk-UA" sz="360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uk-UA" sz="360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uk-UA" sz="360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(</a:t>
            </a:r>
            <a:r>
              <a:rPr lang="uk-UA" sz="3600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</a:rPr>
              <a:t>Дитячий майданчик)</a:t>
            </a:r>
            <a:endParaRPr lang="uk-UA" sz="3600" dirty="0">
              <a:ln w="9000" cmpd="sng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5976664" cy="864096"/>
          </a:xfrm>
        </p:spPr>
        <p:txBody>
          <a:bodyPr>
            <a:noAutofit/>
          </a:bodyPr>
          <a:lstStyle/>
          <a:p>
            <a:pPr algn="r"/>
            <a:r>
              <a:rPr lang="uk-UA" sz="200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0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директор </a:t>
            </a:r>
            <a:endParaRPr lang="uk-UA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ЗОШ І-ІІІ ступенів с. </a:t>
            </a:r>
            <a:r>
              <a:rPr lang="uk-UA" sz="2000" b="0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Чагів</a:t>
            </a:r>
            <a:r>
              <a:rPr lang="uk-UA" sz="20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Поліщук Наталія</a:t>
            </a:r>
            <a:endParaRPr lang="uk-UA" sz="2000" b="0" dirty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51" y="116632"/>
            <a:ext cx="8378405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реализації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  <a:endParaRPr lang="uk-UA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ІІІ етап. Підсумковий.</a:t>
            </a:r>
            <a:endParaRPr lang="uk-UA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установами,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батьківським комітетом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найбільш активними мешканцями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села;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майданчик повинен стати місцем дозвілля дітей та спокійним проведенням часу для батьків.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91433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592568"/>
              </p:ext>
            </p:extLst>
          </p:nvPr>
        </p:nvGraphicFramePr>
        <p:xfrm>
          <a:off x="395538" y="188638"/>
          <a:ext cx="8496942" cy="541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4019"/>
                <a:gridCol w="3398890"/>
                <a:gridCol w="1274089"/>
                <a:gridCol w="3079944"/>
              </a:tblGrid>
              <a:tr h="61681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Заходи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Термін виконання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Виконавці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8707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Складання проекту дитячого майданчика.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червень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Робоча бригада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батьків,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8707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Придбання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пиломатеріалів, бордюрів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червень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Робоча бригада молодих батьків, молодь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61681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Замовлення, придбання дитячого ігрового комплексу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липень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Робоча бригада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90953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Виготовлення, встановлення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пісочниці, лавочок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серпень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Робоча бригада молодих батьків, молодь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8707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Встановлення</a:t>
                      </a:r>
                      <a:r>
                        <a:rPr lang="uk-UA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ігрового комплексу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вересень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Робоча бригада молодих батьків, молодь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  <a:tr h="5761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Окультурення</a:t>
                      </a:r>
                      <a:r>
                        <a:rPr lang="uk-UA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території біля майданчика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вересень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Молоді матері та діти</a:t>
                      </a:r>
                      <a:endParaRPr lang="uk-UA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150" marR="571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832648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-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привернути до проекту громадськість та органи влади;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поліпшити умови відпочинку дітей;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зберегти , зміцнити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розвивати сімейні цінності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традиції;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благоустрій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села;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профілактика бездоглядності;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зниження правопорушень серед неповнолітніх та молоді;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ознайомлення  учнівської молоді з різними професіями.</a:t>
            </a:r>
          </a:p>
          <a:p>
            <a:pPr marL="0" indent="0">
              <a:spcBef>
                <a:spcPts val="600"/>
              </a:spcBef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378405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Очікуванні результати</a:t>
            </a:r>
            <a:endParaRPr lang="uk-UA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257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92088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Вплив проекту на </a:t>
            </a:r>
            <a:r>
              <a:rPr lang="uk-UA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сільську</a:t>
            </a:r>
            <a:r>
              <a:rPr lang="uk-UA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громаду</a:t>
            </a:r>
            <a:endParaRPr lang="uk-UA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- збільшиться  можливість в організації активного і цікавого дозвілля;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- жителі села будуть брати активну участь у встановленні майданчика ;</a:t>
            </a:r>
            <a:endParaRPr lang="uk-U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- підвищиться рівень пізнавальної діяльності;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- зацікавленість дітей дошкільного та шкільного віку;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- кожна родина має можливість разом проводити вільний час;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сама примітна ділянка парку стане більше доглянутою, незвичайною і затишною.</a:t>
            </a:r>
          </a:p>
          <a:p>
            <a:pPr marL="0" indent="0" algn="just">
              <a:buNone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50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Тематична спрямованість проекту: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Соціальний.</a:t>
            </a: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Назва проекту: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Дитячий майданчик.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Заклад, що надає проект: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Загальноосвітня школа І-ІІІ ступенів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с.Чагів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Виконавці проекту</a:t>
            </a: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вихованці мовного табору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Керівник проекту: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Уманець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Сергіївна, учитель англійської мови.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Партнери проекту: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сільська рада.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Спонсори проекту: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батьківський комітет, ФГ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“Агроросток”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Цільова аудиторія:</a:t>
            </a:r>
            <a:r>
              <a:rPr lang="uk-UA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загальноосвітньої школи, вихованці дитячого садка.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Територія, на яку поширюється проект діяльність проекту:</a:t>
            </a:r>
            <a:r>
              <a:rPr lang="uk-U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Чагів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984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фото\ФОТО 2012 - 2013\11 класс  +\Самоуправление\Подготовка к проекту\100_2080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008799" y="4737746"/>
            <a:ext cx="2602800" cy="17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оект\detspl2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269781" y="4426659"/>
            <a:ext cx="2602800" cy="17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оект\1299997643_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6141775" y="2513270"/>
            <a:ext cx="2602800" cy="17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оект\rebenok-i-kompyuter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781">
            <a:off x="270653" y="1361938"/>
            <a:ext cx="2601696" cy="17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95" y="194304"/>
            <a:ext cx="5543632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проблемы</a:t>
            </a:r>
            <a:endParaRPr lang="uk-UA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39544" y="6001133"/>
            <a:ext cx="6840760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Пустуюча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парку</a:t>
            </a:r>
            <a:endParaRPr lang="uk-UA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оект\1266505073_261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194">
            <a:off x="6178674" y="366055"/>
            <a:ext cx="2603390" cy="173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8363" y="2060848"/>
            <a:ext cx="6444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Багато часу проводять за комп’ютером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534" y="717519"/>
            <a:ext cx="411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Зайнятість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3922" y="3435329"/>
            <a:ext cx="488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239898"/>
            <a:ext cx="5688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Немає дитячих майданчиків</a:t>
            </a:r>
            <a:endParaRPr lang="ru-RU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4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</a:rPr>
              <a:t>Мета:</a:t>
            </a:r>
            <a:r>
              <a:rPr lang="uk-UA" b="1" dirty="0"/>
              <a:t>  </a:t>
            </a:r>
            <a:r>
              <a:rPr lang="uk-UA" dirty="0">
                <a:solidFill>
                  <a:schemeClr val="tx1"/>
                </a:solidFill>
              </a:rPr>
              <a:t>Створити дитячий майданчик для розвитку і зміцнення здоров’я дітей на свіжому повітрі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u="sng" dirty="0">
                <a:solidFill>
                  <a:srgbClr val="0000FF"/>
                </a:solidFill>
              </a:rPr>
              <a:t>Завдання проекту:</a:t>
            </a:r>
            <a:endParaRPr lang="uk-UA" dirty="0">
              <a:solidFill>
                <a:srgbClr val="0000FF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врахувати  всі пропозиції та побажання дітей та дорослих;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зацікавити меценатів, спонсорів, підприємців та простих людей </a:t>
            </a:r>
            <a:r>
              <a:rPr lang="uk-UA" dirty="0" smtClean="0">
                <a:solidFill>
                  <a:schemeClr val="tx1"/>
                </a:solidFill>
              </a:rPr>
              <a:t>села </a:t>
            </a:r>
            <a:r>
              <a:rPr lang="uk-UA" dirty="0">
                <a:solidFill>
                  <a:schemeClr val="tx1"/>
                </a:solidFill>
              </a:rPr>
              <a:t>даним питанням; 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отримати підтримку та фінансові вкладення у здійснення  проекту;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витягнути дітей на вулицю і захистити їх від комп'ютерів;</a:t>
            </a:r>
          </a:p>
          <a:p>
            <a:pPr lvl="0">
              <a:buFont typeface="Wingdings" pitchFamily="2" charset="2"/>
              <a:buChar char="Ø"/>
            </a:pPr>
            <a:r>
              <a:rPr lang="uk-UA" dirty="0">
                <a:solidFill>
                  <a:schemeClr val="tx1"/>
                </a:solidFill>
              </a:rPr>
              <a:t>удосконалити територію </a:t>
            </a:r>
            <a:r>
              <a:rPr lang="uk-UA" dirty="0" smtClean="0">
                <a:solidFill>
                  <a:schemeClr val="tx1"/>
                </a:solidFill>
              </a:rPr>
              <a:t>шкільного </a:t>
            </a:r>
            <a:r>
              <a:rPr lang="uk-UA" dirty="0">
                <a:solidFill>
                  <a:schemeClr val="tx1"/>
                </a:solidFill>
              </a:rPr>
              <a:t>парку.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41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\\U8\Users\user\Desktop\проект 2\100_2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72941" cy="6354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Встановлдення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(станом на </a:t>
            </a:r>
            <a:r>
              <a:rPr lang="ru-RU" sz="22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2012)</a:t>
            </a:r>
            <a:endParaRPr lang="uk-UA" sz="2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:p14="http://schemas.microsoft.com/office/powerpoint/2010/main" val="2779591158"/>
              </p:ext>
            </p:extLst>
          </p:nvPr>
        </p:nvGraphicFramePr>
        <p:xfrm>
          <a:off x="755576" y="1556792"/>
          <a:ext cx="748883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8" y="53752"/>
            <a:ext cx="8769159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uk-UA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дитячий майданчик </a:t>
            </a:r>
            <a:r>
              <a:rPr lang="uk-UA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Фантазия</a:t>
            </a:r>
            <a:r>
              <a:rPr lang="uk-UA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\\U8\Users\user\Desktop\проект 2\IMG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3" y="1196752"/>
            <a:ext cx="8640960" cy="536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51" y="116632"/>
            <a:ext cx="8378405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тапи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  <a:endParaRPr lang="uk-UA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u="sng" dirty="0">
                <a:solidFill>
                  <a:srgbClr val="0000FF"/>
                </a:solidFill>
              </a:rPr>
              <a:t>І етап. Організаційний або підготовчий.</a:t>
            </a:r>
            <a:endParaRPr lang="uk-UA" sz="2400" b="1" dirty="0">
              <a:solidFill>
                <a:srgbClr val="0000FF"/>
              </a:solidFill>
            </a:endParaRPr>
          </a:p>
          <a:p>
            <a:pPr marL="92075" indent="-92075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привести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порядку запущену ділянку землі і прикрасити цим казковим майданчиком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частину парку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ця територія відпочинку для дітей, яка сприяє здоровому способу життя, живому спілкуванню, цікавого й неабиякою проводження вільного часу;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дитячий майданчик повинен стати місцем дозвілля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 та спокійним проведенням часу для батьків;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опитування мешканців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 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питання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«Дитячий майданчик»;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конкурс малюнків, де кожна дитина не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обмежує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свою фантазію у виконанні барвистою композиції.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54065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51" y="116632"/>
            <a:ext cx="8378405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Этапи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реализації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проекту</a:t>
            </a:r>
            <a:endParaRPr lang="uk-UA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ІІ етап. Основний</a:t>
            </a:r>
            <a:r>
              <a:rPr lang="uk-UA" sz="24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відродження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розвиток культури спільного дозвілля і свят;</a:t>
            </a: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захистити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 від комп'ютерів, дати їм радість спілкування та можливість розвиватися в суспільстві;</a:t>
            </a: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залучення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установ, організацій учнівської молоді та найбільш активних мешканців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спільної соціально-корисної діяльності;</a:t>
            </a:r>
          </a:p>
          <a:p>
            <a:pPr marL="0" lvl="0" indent="0">
              <a:buFontTx/>
              <a:buChar char="-"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ігрового комплексу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uk-UA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ІІІ етап. Підсумковий.</a:t>
            </a:r>
            <a:endParaRPr lang="uk-UA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співпраця з установами, батьківським комітетом та найбільш активними мешканцями села;</a:t>
            </a:r>
          </a:p>
          <a:p>
            <a:pPr marL="0" lvl="0" indent="0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майданчик повинен стати місцем дозвілля дітей та спокійним проведенням часу для батьків.</a:t>
            </a:r>
          </a:p>
          <a:p>
            <a:pPr marL="0" lvl="0" indent="0">
              <a:buFontTx/>
              <a:buChar char="-"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02846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elenii65902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babogki</Template>
  <TotalTime>518</TotalTime>
  <Words>584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Специальное оформление</vt:lpstr>
      <vt:lpstr>zelenii65902</vt:lpstr>
      <vt:lpstr>Соціальний проект на тему Дозвілля  (Дитячий майданчик)</vt:lpstr>
      <vt:lpstr>Презентация PowerPoint</vt:lpstr>
      <vt:lpstr>Основні проблемы</vt:lpstr>
      <vt:lpstr>Презентация PowerPoint</vt:lpstr>
      <vt:lpstr>Презентация PowerPoint</vt:lpstr>
      <vt:lpstr>Встановлдення дитячих майданчиків (станом на кінець 2012)</vt:lpstr>
      <vt:lpstr>Проект дитячий майданчик «Фантазия» </vt:lpstr>
      <vt:lpstr>етапи реалізації проекту</vt:lpstr>
      <vt:lpstr>Этапи реализації проекту</vt:lpstr>
      <vt:lpstr>Этапи реализації проекту</vt:lpstr>
      <vt:lpstr>Презентация PowerPoint</vt:lpstr>
      <vt:lpstr>Презентация PowerPoint</vt:lpstr>
      <vt:lpstr>Вплив проекту на сільську громаду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44</cp:revision>
  <dcterms:created xsi:type="dcterms:W3CDTF">2013-02-01T12:23:45Z</dcterms:created>
  <dcterms:modified xsi:type="dcterms:W3CDTF">2021-02-02T11:59:36Z</dcterms:modified>
</cp:coreProperties>
</file>