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media/image9.jpeg" ContentType="image/jpeg"/>
  <Override PartName="/ppt/media/image1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png" ContentType="image/png"/>
  <Override PartName="/ppt/media/image25.jpeg" ContentType="image/jpeg"/>
  <Override PartName="/ppt/media/image2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1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2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D334F5EE-CC1F-47A6-A450-4F467173790A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7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B73AD2D-1468-40E2-8C7D-5755DA0B9ECE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852012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11760" y="3915360"/>
            <a:ext cx="852012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7840" y="153648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311760" y="391536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77840" y="391536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274320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192480" y="1536480"/>
            <a:ext cx="274320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73200" y="1536480"/>
            <a:ext cx="274320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311760" y="3915360"/>
            <a:ext cx="274320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192480" y="3915360"/>
            <a:ext cx="274320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73200" y="3915360"/>
            <a:ext cx="274320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311760" y="1536480"/>
            <a:ext cx="8520120" cy="45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8520120" cy="455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4157640" cy="455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7840" y="1536480"/>
            <a:ext cx="4157640" cy="455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311760" y="593280"/>
            <a:ext cx="8520120" cy="353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7840" y="1536480"/>
            <a:ext cx="4157640" cy="455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311760" y="391536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311760" y="1536480"/>
            <a:ext cx="8520120" cy="45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4157640" cy="455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7840" y="153648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7840" y="391536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7840" y="153648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311760" y="3915360"/>
            <a:ext cx="852012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852012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11760" y="3915360"/>
            <a:ext cx="852012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7840" y="153648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311760" y="391536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677840" y="391536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274320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3192480" y="1536480"/>
            <a:ext cx="274320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073200" y="1536480"/>
            <a:ext cx="274320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311760" y="3915360"/>
            <a:ext cx="274320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3192480" y="3915360"/>
            <a:ext cx="274320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6073200" y="3915360"/>
            <a:ext cx="274320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311760" y="1536480"/>
            <a:ext cx="8520120" cy="45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8520120" cy="455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4157640" cy="455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7840" y="1536480"/>
            <a:ext cx="4157640" cy="455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8520120" cy="455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311760" y="593280"/>
            <a:ext cx="8520120" cy="353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7840" y="1536480"/>
            <a:ext cx="4157640" cy="455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311760" y="391536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4157640" cy="455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7840" y="153648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7840" y="391536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7840" y="153648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311760" y="3915360"/>
            <a:ext cx="852012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852012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311760" y="3915360"/>
            <a:ext cx="852012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7840" y="153648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311760" y="391536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4677840" y="391536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274320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3192480" y="1536480"/>
            <a:ext cx="274320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073200" y="1536480"/>
            <a:ext cx="274320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311760" y="3915360"/>
            <a:ext cx="274320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body"/>
          </p:nvPr>
        </p:nvSpPr>
        <p:spPr>
          <a:xfrm>
            <a:off x="3192480" y="3915360"/>
            <a:ext cx="274320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body"/>
          </p:nvPr>
        </p:nvSpPr>
        <p:spPr>
          <a:xfrm>
            <a:off x="6073200" y="3915360"/>
            <a:ext cx="274320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subTitle"/>
          </p:nvPr>
        </p:nvSpPr>
        <p:spPr>
          <a:xfrm>
            <a:off x="311760" y="1536480"/>
            <a:ext cx="8520120" cy="45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8520120" cy="455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4157640" cy="455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7840" y="1536480"/>
            <a:ext cx="4157640" cy="455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4157640" cy="455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7840" y="1536480"/>
            <a:ext cx="4157640" cy="455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ubTitle"/>
          </p:nvPr>
        </p:nvSpPr>
        <p:spPr>
          <a:xfrm>
            <a:off x="311760" y="593280"/>
            <a:ext cx="8520120" cy="353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7840" y="1536480"/>
            <a:ext cx="4157640" cy="455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311760" y="391536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4157640" cy="455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7840" y="153648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677840" y="391536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677840" y="153648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311760" y="3915360"/>
            <a:ext cx="852012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852012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311760" y="3915360"/>
            <a:ext cx="852012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677840" y="153648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311760" y="391536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4677840" y="391536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274320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3192480" y="1536480"/>
            <a:ext cx="274320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6073200" y="1536480"/>
            <a:ext cx="274320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body"/>
          </p:nvPr>
        </p:nvSpPr>
        <p:spPr>
          <a:xfrm>
            <a:off x="311760" y="3915360"/>
            <a:ext cx="274320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6"/>
          <p:cNvSpPr>
            <a:spLocks noGrp="1"/>
          </p:cNvSpPr>
          <p:nvPr>
            <p:ph type="body"/>
          </p:nvPr>
        </p:nvSpPr>
        <p:spPr>
          <a:xfrm>
            <a:off x="3192480" y="3915360"/>
            <a:ext cx="274320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7"/>
          <p:cNvSpPr>
            <a:spLocks noGrp="1"/>
          </p:cNvSpPr>
          <p:nvPr>
            <p:ph type="body"/>
          </p:nvPr>
        </p:nvSpPr>
        <p:spPr>
          <a:xfrm>
            <a:off x="6073200" y="3915360"/>
            <a:ext cx="274320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subTitle"/>
          </p:nvPr>
        </p:nvSpPr>
        <p:spPr>
          <a:xfrm>
            <a:off x="311760" y="1536480"/>
            <a:ext cx="8520120" cy="45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8520120" cy="455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4157640" cy="455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77840" y="1536480"/>
            <a:ext cx="4157640" cy="455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subTitle"/>
          </p:nvPr>
        </p:nvSpPr>
        <p:spPr>
          <a:xfrm>
            <a:off x="311760" y="593280"/>
            <a:ext cx="8520120" cy="353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677840" y="1536480"/>
            <a:ext cx="4157640" cy="455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311760" y="391536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4157640" cy="455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677840" y="153648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4677840" y="391536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677840" y="153648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311760" y="3915360"/>
            <a:ext cx="852012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852012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11760" y="3915360"/>
            <a:ext cx="852012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4677840" y="153648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311760" y="391536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 type="body"/>
          </p:nvPr>
        </p:nvSpPr>
        <p:spPr>
          <a:xfrm>
            <a:off x="4677840" y="391536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311760" y="593280"/>
            <a:ext cx="8520120" cy="353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274320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3192480" y="1536480"/>
            <a:ext cx="274320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6073200" y="1536480"/>
            <a:ext cx="274320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body"/>
          </p:nvPr>
        </p:nvSpPr>
        <p:spPr>
          <a:xfrm>
            <a:off x="311760" y="3915360"/>
            <a:ext cx="274320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6"/>
          <p:cNvSpPr>
            <a:spLocks noGrp="1"/>
          </p:cNvSpPr>
          <p:nvPr>
            <p:ph type="body"/>
          </p:nvPr>
        </p:nvSpPr>
        <p:spPr>
          <a:xfrm>
            <a:off x="3192480" y="3915360"/>
            <a:ext cx="274320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7"/>
          <p:cNvSpPr>
            <a:spLocks noGrp="1"/>
          </p:cNvSpPr>
          <p:nvPr>
            <p:ph type="body"/>
          </p:nvPr>
        </p:nvSpPr>
        <p:spPr>
          <a:xfrm>
            <a:off x="6073200" y="3915360"/>
            <a:ext cx="274320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7840" y="1536480"/>
            <a:ext cx="4157640" cy="455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311760" y="391536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4157640" cy="4554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7840" y="153648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7840" y="391536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311760" y="153648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7840" y="1536480"/>
            <a:ext cx="415764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311760" y="3915360"/>
            <a:ext cx="8520120" cy="217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220680"/>
            <a:ext cx="9143640" cy="2282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0" y="0"/>
            <a:ext cx="9143640" cy="36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848360" cy="19267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0" lang="ru-RU" sz="5400" spc="-100" strike="noStrike" cap="all">
                <a:solidFill>
                  <a:srgbClr val="242852"/>
                </a:solidFill>
                <a:latin typeface="Arial"/>
              </a:rPr>
              <a:t>Образец заголовка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457200" y="18360"/>
            <a:ext cx="2895120" cy="328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5D6A7451-0C17-4CF2-BF77-6A7FE25FE789}" type="datetime">
              <a:rPr b="0" lang="ru-RU" sz="1200" spc="-1" strike="noStrike">
                <a:solidFill>
                  <a:srgbClr val="ffffff"/>
                </a:solidFill>
                <a:latin typeface="Arial"/>
              </a:rPr>
              <a:t>26.3.19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3429000" y="18360"/>
            <a:ext cx="4114440" cy="328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7620120" y="18360"/>
            <a:ext cx="1066320" cy="328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254F36C6-587A-4A11-B3F6-6C6B9964FF0E}" type="slidenum">
              <a:rPr b="1" lang="ru-RU" sz="1400" spc="-1" strike="noStrike">
                <a:solidFill>
                  <a:srgbClr val="ffffff"/>
                </a:solidFill>
                <a:latin typeface="Arial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6" name="Line 7"/>
          <p:cNvSpPr/>
          <p:nvPr/>
        </p:nvSpPr>
        <p:spPr>
          <a:xfrm>
            <a:off x="685800" y="3398400"/>
            <a:ext cx="7848360" cy="1440"/>
          </a:xfrm>
          <a:prstGeom prst="line">
            <a:avLst/>
          </a:prstGeom>
          <a:ln w="19080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220680"/>
            <a:ext cx="9143640" cy="2282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0" y="0"/>
            <a:ext cx="9143640" cy="36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PlaceHolder 3"/>
          <p:cNvSpPr>
            <a:spLocks noGrp="1"/>
          </p:cNvSpPr>
          <p:nvPr>
            <p:ph type="dt"/>
          </p:nvPr>
        </p:nvSpPr>
        <p:spPr>
          <a:xfrm>
            <a:off x="457200" y="18360"/>
            <a:ext cx="2895120" cy="328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BF50B264-5D8E-48D5-9A8D-9CF34BCB3026}" type="datetime">
              <a:rPr b="0" lang="ru-RU" sz="1200" spc="-1" strike="noStrike">
                <a:solidFill>
                  <a:srgbClr val="ffffff"/>
                </a:solidFill>
                <a:latin typeface="Arial"/>
              </a:rPr>
              <a:t>26.3.19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ftr"/>
          </p:nvPr>
        </p:nvSpPr>
        <p:spPr>
          <a:xfrm>
            <a:off x="3429000" y="18360"/>
            <a:ext cx="4114440" cy="328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sldNum"/>
          </p:nvPr>
        </p:nvSpPr>
        <p:spPr>
          <a:xfrm>
            <a:off x="7620120" y="18360"/>
            <a:ext cx="1066320" cy="328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CA0282A0-9E5A-44E2-BDBD-393697989F6A}" type="slidenum">
              <a:rPr b="1" lang="ru-RU" sz="1400" spc="-1" strike="noStrike">
                <a:solidFill>
                  <a:srgbClr val="ffffff"/>
                </a:solidFill>
                <a:latin typeface="Arial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0" y="220680"/>
            <a:ext cx="9143640" cy="2282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CustomShape 2"/>
          <p:cNvSpPr/>
          <p:nvPr/>
        </p:nvSpPr>
        <p:spPr>
          <a:xfrm>
            <a:off x="0" y="0"/>
            <a:ext cx="9143640" cy="36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PlaceHolder 3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ru-RU" sz="4000" spc="-100" strike="noStrike">
                <a:solidFill>
                  <a:srgbClr val="242852"/>
                </a:solidFill>
                <a:latin typeface="Arial"/>
              </a:rPr>
              <a:t>Образец заголовка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876560"/>
          </a:xfrm>
          <a:prstGeom prst="rect">
            <a:avLst/>
          </a:prstGeom>
        </p:spPr>
        <p:txBody>
          <a:bodyPr/>
          <a:p>
            <a:pPr marL="182880" indent="-182520">
              <a:lnSpc>
                <a:spcPct val="100000"/>
              </a:lnSpc>
              <a:spcBef>
                <a:spcPts val="479"/>
              </a:spcBef>
              <a:buClr>
                <a:srgbClr val="629dd1"/>
              </a:buClr>
              <a:buSzPct val="85000"/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Образец текста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1" marL="457200" indent="-182520">
              <a:lnSpc>
                <a:spcPct val="100000"/>
              </a:lnSpc>
              <a:spcBef>
                <a:spcPts val="400"/>
              </a:spcBef>
              <a:buClr>
                <a:srgbClr val="629dd1"/>
              </a:buClr>
              <a:buSzPct val="85000"/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Второй уровень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2" marL="731520" indent="-182520">
              <a:lnSpc>
                <a:spcPct val="100000"/>
              </a:lnSpc>
              <a:spcBef>
                <a:spcPts val="360"/>
              </a:spcBef>
              <a:buClr>
                <a:srgbClr val="629dd1"/>
              </a:buClr>
              <a:buSzPct val="90000"/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005840" indent="-182520">
              <a:lnSpc>
                <a:spcPct val="100000"/>
              </a:lnSpc>
              <a:spcBef>
                <a:spcPts val="320"/>
              </a:spcBef>
              <a:buClr>
                <a:srgbClr val="629dd1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Четвертый уровень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lvl="4" marL="1188720" indent="-136800">
              <a:lnSpc>
                <a:spcPct val="100000"/>
              </a:lnSpc>
              <a:spcBef>
                <a:spcPts val="281"/>
              </a:spcBef>
              <a:buClr>
                <a:srgbClr val="629dd1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Пятый уровень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dt"/>
          </p:nvPr>
        </p:nvSpPr>
        <p:spPr>
          <a:xfrm>
            <a:off x="457200" y="18360"/>
            <a:ext cx="2895120" cy="328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5DC1B390-27D5-4ABF-91C0-43191B78EAC7}" type="datetime">
              <a:rPr b="0" lang="ru-RU" sz="1200" spc="-1" strike="noStrike">
                <a:solidFill>
                  <a:srgbClr val="ffffff"/>
                </a:solidFill>
                <a:latin typeface="Arial"/>
              </a:rPr>
              <a:t>26.3.19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ftr"/>
          </p:nvPr>
        </p:nvSpPr>
        <p:spPr>
          <a:xfrm>
            <a:off x="3429000" y="18360"/>
            <a:ext cx="4114440" cy="328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sldNum"/>
          </p:nvPr>
        </p:nvSpPr>
        <p:spPr>
          <a:xfrm>
            <a:off x="7620120" y="18360"/>
            <a:ext cx="1066320" cy="328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C55DF15C-83B3-4CED-A9DA-26518500F77C}" type="slidenum">
              <a:rPr b="1" lang="ru-RU" sz="1400" spc="-1" strike="noStrike">
                <a:solidFill>
                  <a:srgbClr val="ffffff"/>
                </a:solidFill>
                <a:latin typeface="Arial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0" y="220680"/>
            <a:ext cx="9143640" cy="2282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2"/>
          <p:cNvSpPr/>
          <p:nvPr/>
        </p:nvSpPr>
        <p:spPr>
          <a:xfrm>
            <a:off x="0" y="0"/>
            <a:ext cx="9143640" cy="36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PlaceHolder 3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ru-RU" sz="4000" spc="-100" strike="noStrike">
                <a:solidFill>
                  <a:srgbClr val="242852"/>
                </a:solidFill>
                <a:latin typeface="Arial"/>
              </a:rPr>
              <a:t>Образец заголовка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57200" y="1673280"/>
            <a:ext cx="4038120" cy="4717800"/>
          </a:xfrm>
          <a:prstGeom prst="rect">
            <a:avLst/>
          </a:prstGeom>
        </p:spPr>
        <p:txBody>
          <a:bodyPr/>
          <a:p>
            <a:pPr marL="182880" indent="-182520">
              <a:lnSpc>
                <a:spcPct val="100000"/>
              </a:lnSpc>
              <a:spcBef>
                <a:spcPts val="561"/>
              </a:spcBef>
              <a:buClr>
                <a:srgbClr val="629dd1"/>
              </a:buClr>
              <a:buSzPct val="85000"/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457200" indent="-182520">
              <a:lnSpc>
                <a:spcPct val="100000"/>
              </a:lnSpc>
              <a:spcBef>
                <a:spcPts val="479"/>
              </a:spcBef>
              <a:buClr>
                <a:srgbClr val="629dd1"/>
              </a:buClr>
              <a:buSzPct val="85000"/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2" marL="731520" indent="-182520">
              <a:lnSpc>
                <a:spcPct val="100000"/>
              </a:lnSpc>
              <a:spcBef>
                <a:spcPts val="400"/>
              </a:spcBef>
              <a:buClr>
                <a:srgbClr val="629dd1"/>
              </a:buClr>
              <a:buSzPct val="90000"/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3" marL="1005840" indent="-182520">
              <a:lnSpc>
                <a:spcPct val="100000"/>
              </a:lnSpc>
              <a:spcBef>
                <a:spcPts val="360"/>
              </a:spcBef>
              <a:buClr>
                <a:srgbClr val="629dd1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1188720" indent="-136800">
              <a:lnSpc>
                <a:spcPct val="100000"/>
              </a:lnSpc>
              <a:spcBef>
                <a:spcPts val="360"/>
              </a:spcBef>
              <a:buClr>
                <a:srgbClr val="629dd1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body"/>
          </p:nvPr>
        </p:nvSpPr>
        <p:spPr>
          <a:xfrm>
            <a:off x="4648320" y="1673280"/>
            <a:ext cx="4038120" cy="4717800"/>
          </a:xfrm>
          <a:prstGeom prst="rect">
            <a:avLst/>
          </a:prstGeom>
        </p:spPr>
        <p:txBody>
          <a:bodyPr/>
          <a:p>
            <a:pPr marL="182880" indent="-182520">
              <a:lnSpc>
                <a:spcPct val="100000"/>
              </a:lnSpc>
              <a:spcBef>
                <a:spcPts val="561"/>
              </a:spcBef>
              <a:buClr>
                <a:srgbClr val="629dd1"/>
              </a:buClr>
              <a:buSzPct val="85000"/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457200" indent="-182520">
              <a:lnSpc>
                <a:spcPct val="100000"/>
              </a:lnSpc>
              <a:spcBef>
                <a:spcPts val="479"/>
              </a:spcBef>
              <a:buClr>
                <a:srgbClr val="629dd1"/>
              </a:buClr>
              <a:buSzPct val="85000"/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2" marL="731520" indent="-182520">
              <a:lnSpc>
                <a:spcPct val="100000"/>
              </a:lnSpc>
              <a:spcBef>
                <a:spcPts val="400"/>
              </a:spcBef>
              <a:buClr>
                <a:srgbClr val="629dd1"/>
              </a:buClr>
              <a:buSzPct val="90000"/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3" marL="1005840" indent="-182520">
              <a:lnSpc>
                <a:spcPct val="100000"/>
              </a:lnSpc>
              <a:spcBef>
                <a:spcPts val="360"/>
              </a:spcBef>
              <a:buClr>
                <a:srgbClr val="629dd1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1188720" indent="-136800">
              <a:lnSpc>
                <a:spcPct val="100000"/>
              </a:lnSpc>
              <a:spcBef>
                <a:spcPts val="360"/>
              </a:spcBef>
              <a:buClr>
                <a:srgbClr val="629dd1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6"/>
          <p:cNvSpPr>
            <a:spLocks noGrp="1"/>
          </p:cNvSpPr>
          <p:nvPr>
            <p:ph type="dt"/>
          </p:nvPr>
        </p:nvSpPr>
        <p:spPr>
          <a:xfrm>
            <a:off x="457200" y="18360"/>
            <a:ext cx="2895120" cy="328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B063FB6C-B52D-43AE-850C-E05D686190BF}" type="datetime">
              <a:rPr b="0" lang="ru-RU" sz="1200" spc="-1" strike="noStrike">
                <a:solidFill>
                  <a:srgbClr val="ffffff"/>
                </a:solidFill>
                <a:latin typeface="Arial"/>
              </a:rPr>
              <a:t>26.3.19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36" name="PlaceHolder 7"/>
          <p:cNvSpPr>
            <a:spLocks noGrp="1"/>
          </p:cNvSpPr>
          <p:nvPr>
            <p:ph type="ftr"/>
          </p:nvPr>
        </p:nvSpPr>
        <p:spPr>
          <a:xfrm>
            <a:off x="3429000" y="18360"/>
            <a:ext cx="4114440" cy="328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37" name="PlaceHolder 8"/>
          <p:cNvSpPr>
            <a:spLocks noGrp="1"/>
          </p:cNvSpPr>
          <p:nvPr>
            <p:ph type="sldNum"/>
          </p:nvPr>
        </p:nvSpPr>
        <p:spPr>
          <a:xfrm>
            <a:off x="7620120" y="18360"/>
            <a:ext cx="1066320" cy="328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1975FAF6-8772-4165-BE8E-C7E65F5A4B1E}" type="slidenum">
              <a:rPr b="1" lang="ru-RU" sz="1400" spc="-1" strike="noStrike">
                <a:solidFill>
                  <a:srgbClr val="ffffff"/>
                </a:solidFill>
                <a:latin typeface="Arial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0" y="220680"/>
            <a:ext cx="9143640" cy="2282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CustomShape 2"/>
          <p:cNvSpPr/>
          <p:nvPr/>
        </p:nvSpPr>
        <p:spPr>
          <a:xfrm>
            <a:off x="0" y="0"/>
            <a:ext cx="9143640" cy="36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PlaceHolder 3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</p:spPr>
        <p:txBody>
          <a:bodyPr tIns="91440" bIns="91440"/>
          <a:p>
            <a:r>
              <a:rPr b="0" lang="ru-RU" sz="40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311760" y="1536480"/>
            <a:ext cx="8520120" cy="4554720"/>
          </a:xfrm>
          <a:prstGeom prst="rect">
            <a:avLst/>
          </a:prstGeom>
        </p:spPr>
        <p:txBody>
          <a:bodyPr tIns="91440" bIns="9144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 type="sldNum"/>
          </p:nvPr>
        </p:nvSpPr>
        <p:spPr>
          <a:xfrm>
            <a:off x="8472600" y="6218280"/>
            <a:ext cx="548640" cy="523440"/>
          </a:xfrm>
          <a:prstGeom prst="rect">
            <a:avLst/>
          </a:prstGeom>
        </p:spPr>
        <p:txBody>
          <a:bodyPr tIns="91440" bIns="91440" anchor="ctr"/>
          <a:p>
            <a:pPr>
              <a:lnSpc>
                <a:spcPct val="100000"/>
              </a:lnSpc>
            </a:pPr>
            <a:fld id="{C8396002-BEE8-4A6B-B64B-83F313F82983}" type="slidenum">
              <a:rPr b="1" lang="ru-RU" sz="1400" spc="-1" strike="noStrike">
                <a:solidFill>
                  <a:srgbClr val="ffffff"/>
                </a:solidFill>
                <a:latin typeface="Arial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slideLayout" Target="../slideLayouts/slideLayout4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40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jpeg"/><Relationship Id="rId3" Type="http://schemas.openxmlformats.org/officeDocument/2006/relationships/hyperlink" Target="mailto:larisacowalenko21@gmail.com" TargetMode="External"/><Relationship Id="rId4" Type="http://schemas.openxmlformats.org/officeDocument/2006/relationships/image" Target="../media/image26.jpeg"/><Relationship Id="rId5" Type="http://schemas.openxmlformats.org/officeDocument/2006/relationships/slideLayout" Target="../slideLayouts/slideLayout5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4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323640" y="620640"/>
            <a:ext cx="8496720" cy="1926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ru-RU" sz="3200" spc="-100" strike="noStrike" cap="all">
                <a:solidFill>
                  <a:srgbClr val="ff0000"/>
                </a:solidFill>
                <a:latin typeface="Bookman Old Style"/>
              </a:rPr>
              <a:t>Напрямки роботи </a:t>
            </a:r>
            <a:br/>
            <a:r>
              <a:rPr b="1" lang="ru-RU" sz="3200" spc="-100" strike="noStrike" cap="all">
                <a:solidFill>
                  <a:srgbClr val="ff0000"/>
                </a:solidFill>
                <a:latin typeface="Bookman Old Style"/>
              </a:rPr>
              <a:t>ЩОДО ПІДГОТОВКИ ВЧИТЕЛІВ І УЧНІВ ДО ЗНО З УКРАЇНСЬКОЇ МОВИ ТА ЛІТЕРАТУРИ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2" name="Рисунок 4" descr=""/>
          <p:cNvPicPr/>
          <p:nvPr/>
        </p:nvPicPr>
        <p:blipFill>
          <a:blip r:embed="rId2"/>
          <a:srcRect l="43618" t="34212" r="29612" b="11633"/>
          <a:stretch/>
        </p:blipFill>
        <p:spPr>
          <a:xfrm>
            <a:off x="1763640" y="2565000"/>
            <a:ext cx="5976360" cy="3744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223" name="CustomShape 2"/>
          <p:cNvSpPr/>
          <p:nvPr/>
        </p:nvSpPr>
        <p:spPr>
          <a:xfrm>
            <a:off x="6444360" y="6309360"/>
            <a:ext cx="23392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</a:rPr>
              <a:t>Коваленко Л.В.</a:t>
            </a:r>
            <a:endParaRPr b="0" lang="ru-RU" sz="1800" spc="-1" strike="noStrike">
              <a:latin typeface="Arial"/>
            </a:endParaRPr>
          </a:p>
        </p:txBody>
      </p:sp>
    </p:spTree>
  </p:cSld>
  <p:transition spd="slow">
    <p:wipe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0" y="533520"/>
            <a:ext cx="8892000" cy="1743120"/>
          </a:xfrm>
          <a:prstGeom prst="rect">
            <a:avLst/>
          </a:prstGeom>
          <a:blipFill rotWithShape="0">
            <a:blip r:embed="rId2"/>
            <a:tile/>
          </a:blipFill>
          <a:ln>
            <a:noFill/>
          </a:ln>
        </p:spPr>
        <p:txBody>
          <a:bodyPr anchor="ctr">
            <a:normAutofit fontScale="94000"/>
          </a:bodyPr>
          <a:p>
            <a:pPr algn="ctr">
              <a:lnSpc>
                <a:spcPct val="100000"/>
              </a:lnSpc>
            </a:pPr>
            <a:r>
              <a:rPr b="1" lang="ru-RU" sz="4000" spc="-100" strike="noStrike">
                <a:solidFill>
                  <a:srgbClr val="242852"/>
                </a:solidFill>
                <a:latin typeface="Arial"/>
              </a:rPr>
              <a:t>Самоосвітня діяльність вчителя щодо підвищення рівня професійної компетентності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TextShape 2"/>
          <p:cNvSpPr txBox="1"/>
          <p:nvPr/>
        </p:nvSpPr>
        <p:spPr>
          <a:xfrm>
            <a:off x="539640" y="2349000"/>
            <a:ext cx="5184360" cy="4042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182880" indent="-182520">
              <a:lnSpc>
                <a:spcPct val="100000"/>
              </a:lnSpc>
              <a:spcBef>
                <a:spcPts val="561"/>
              </a:spcBef>
              <a:buClr>
                <a:srgbClr val="629dd1"/>
              </a:buClr>
              <a:buSzPct val="85000"/>
              <a:buFont typeface="Arial"/>
              <a:buChar char="•"/>
            </a:pPr>
            <a:r>
              <a:rPr b="1" lang="ru-RU" sz="2800" spc="-1" strike="noStrike">
                <a:solidFill>
                  <a:srgbClr val="000000"/>
                </a:solidFill>
                <a:latin typeface="Arial"/>
              </a:rPr>
              <a:t>Проходження курсів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182880" indent="-182520">
              <a:lnSpc>
                <a:spcPct val="100000"/>
              </a:lnSpc>
              <a:spcBef>
                <a:spcPts val="561"/>
              </a:spcBef>
              <a:buClr>
                <a:srgbClr val="629dd1"/>
              </a:buClr>
              <a:buSzPct val="85000"/>
              <a:buFont typeface="Arial"/>
              <a:buChar char="•"/>
            </a:pPr>
            <a:r>
              <a:rPr b="1" lang="ru-RU" sz="2800" spc="-1" strike="noStrike">
                <a:solidFill>
                  <a:srgbClr val="000000"/>
                </a:solidFill>
                <a:latin typeface="Arial"/>
              </a:rPr>
              <a:t>Самоосвіта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182880" indent="-182520">
              <a:lnSpc>
                <a:spcPct val="100000"/>
              </a:lnSpc>
              <a:spcBef>
                <a:spcPts val="561"/>
              </a:spcBef>
              <a:buClr>
                <a:srgbClr val="629dd1"/>
              </a:buClr>
              <a:buSzPct val="85000"/>
              <a:buFont typeface="Arial"/>
              <a:buChar char="•"/>
            </a:pPr>
            <a:r>
              <a:rPr b="1" lang="ru-RU" sz="2800" spc="-1" strike="noStrike">
                <a:solidFill>
                  <a:srgbClr val="000000"/>
                </a:solidFill>
                <a:latin typeface="Arial"/>
              </a:rPr>
              <a:t>Апробація нових прийомів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182880" indent="-182520">
              <a:lnSpc>
                <a:spcPct val="100000"/>
              </a:lnSpc>
              <a:spcBef>
                <a:spcPts val="561"/>
              </a:spcBef>
              <a:buClr>
                <a:srgbClr val="629dd1"/>
              </a:buClr>
              <a:buSzPct val="85000"/>
              <a:buFont typeface="Arial"/>
              <a:buChar char="•"/>
            </a:pPr>
            <a:r>
              <a:rPr b="1" lang="ru-RU" sz="2800" spc="-1" strike="noStrike">
                <a:solidFill>
                  <a:srgbClr val="000000"/>
                </a:solidFill>
                <a:latin typeface="Arial"/>
              </a:rPr>
              <a:t>Участь в освітянських Інтернет-спільнотах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1" name="Объект 6" descr=""/>
          <p:cNvPicPr/>
          <p:nvPr/>
        </p:nvPicPr>
        <p:blipFill>
          <a:blip r:embed="rId3"/>
          <a:stretch/>
        </p:blipFill>
        <p:spPr>
          <a:xfrm>
            <a:off x="5652000" y="2493000"/>
            <a:ext cx="3203640" cy="3203640"/>
          </a:xfrm>
          <a:prstGeom prst="rect">
            <a:avLst/>
          </a:prstGeom>
          <a:ln>
            <a:noFill/>
          </a:ln>
        </p:spPr>
      </p:pic>
    </p:spTree>
  </p:cSld>
  <p:transition spd="slow">
    <p:wipe dir="r"/>
  </p:transition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179640" y="533520"/>
            <a:ext cx="8712720" cy="9903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52000"/>
          </a:bodyPr>
          <a:p>
            <a:pPr algn="ctr">
              <a:lnSpc>
                <a:spcPct val="100000"/>
              </a:lnSpc>
            </a:pPr>
            <a:r>
              <a:rPr b="1" lang="ru-RU" sz="4800" spc="-100" strike="noStrike">
                <a:solidFill>
                  <a:srgbClr val="242852"/>
                </a:solidFill>
                <a:latin typeface="Arial"/>
              </a:rPr>
              <a:t>Моніторинг ефективності навчальної діяльності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251640" y="1845000"/>
            <a:ext cx="4752000" cy="4546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182880" indent="-182520">
              <a:lnSpc>
                <a:spcPct val="100000"/>
              </a:lnSpc>
              <a:spcBef>
                <a:spcPts val="561"/>
              </a:spcBef>
              <a:buClr>
                <a:srgbClr val="629dd1"/>
              </a:buClr>
              <a:buSzPct val="85000"/>
              <a:buFont typeface="Arial"/>
              <a:buChar char="•"/>
            </a:pPr>
            <a:r>
              <a:rPr b="1" lang="ru-RU" sz="2800" spc="-1" strike="noStrike">
                <a:solidFill>
                  <a:srgbClr val="000000"/>
                </a:solidFill>
                <a:latin typeface="Arial"/>
              </a:rPr>
              <a:t>Діагностика мотивації учнів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182880" indent="-182520">
              <a:lnSpc>
                <a:spcPct val="100000"/>
              </a:lnSpc>
              <a:spcBef>
                <a:spcPts val="561"/>
              </a:spcBef>
              <a:buClr>
                <a:srgbClr val="629dd1"/>
              </a:buClr>
              <a:buSzPct val="85000"/>
              <a:buFont typeface="Arial"/>
              <a:buChar char="•"/>
            </a:pPr>
            <a:r>
              <a:rPr b="1" lang="ru-RU" sz="2800" spc="-1" strike="noStrike">
                <a:solidFill>
                  <a:srgbClr val="000000"/>
                </a:solidFill>
                <a:latin typeface="Arial"/>
              </a:rPr>
              <a:t>Діагностика рівня навчальних досягнень учнів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182880" indent="-182520">
              <a:lnSpc>
                <a:spcPct val="100000"/>
              </a:lnSpc>
              <a:spcBef>
                <a:spcPts val="561"/>
              </a:spcBef>
              <a:buClr>
                <a:srgbClr val="629dd1"/>
              </a:buClr>
              <a:buSzPct val="85000"/>
              <a:buFont typeface="Arial"/>
              <a:buChar char="•"/>
            </a:pPr>
            <a:r>
              <a:rPr b="1" lang="ru-RU" sz="2800" spc="-1" strike="noStrike">
                <a:solidFill>
                  <a:srgbClr val="000000"/>
                </a:solidFill>
                <a:latin typeface="Arial"/>
              </a:rPr>
              <a:t>Самодіагностика рівня кометентності педагогів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4" name="Объект 6" descr=""/>
          <p:cNvPicPr/>
          <p:nvPr/>
        </p:nvPicPr>
        <p:blipFill>
          <a:blip r:embed="rId2"/>
          <a:stretch/>
        </p:blipFill>
        <p:spPr>
          <a:xfrm>
            <a:off x="5148000" y="2061000"/>
            <a:ext cx="3769560" cy="3298320"/>
          </a:xfrm>
          <a:prstGeom prst="rect">
            <a:avLst/>
          </a:prstGeom>
          <a:ln>
            <a:noFill/>
          </a:ln>
        </p:spPr>
      </p:pic>
    </p:spTree>
  </p:cSld>
  <p:transition spd="slow">
    <p:wipe dir="r"/>
  </p:transition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Shape 216" descr=""/>
          <p:cNvPicPr/>
          <p:nvPr/>
        </p:nvPicPr>
        <p:blipFill>
          <a:blip r:embed="rId1"/>
          <a:srcRect l="0" t="34531" r="32112" b="18409"/>
          <a:stretch/>
        </p:blipFill>
        <p:spPr>
          <a:xfrm>
            <a:off x="0" y="-20520"/>
            <a:ext cx="1331280" cy="687816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266" name="TextShape 1"/>
          <p:cNvSpPr txBox="1"/>
          <p:nvPr/>
        </p:nvSpPr>
        <p:spPr>
          <a:xfrm>
            <a:off x="1403640" y="404640"/>
            <a:ext cx="7740000" cy="6399000"/>
          </a:xfrm>
          <a:prstGeom prst="rect">
            <a:avLst/>
          </a:prstGeom>
          <a:blipFill rotWithShape="0">
            <a:blip r:embed="rId2"/>
            <a:tile/>
          </a:blipFill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1" lang="ru-RU" sz="3200" spc="-100" strike="noStrike" u="sng">
                <a:solidFill>
                  <a:srgbClr val="242852"/>
                </a:solidFill>
                <a:uFillTx/>
                <a:latin typeface="Arial"/>
              </a:rPr>
              <a:t>КВНЗ “Вінницька академія неперервної освіти”</a:t>
            </a:r>
            <a:r>
              <a:rPr b="1" lang="ru-RU" sz="3200" spc="-100" strike="noStrike">
                <a:solidFill>
                  <a:srgbClr val="242852"/>
                </a:solidFill>
                <a:latin typeface="Arial"/>
              </a:rPr>
              <a:t> </a:t>
            </a:r>
            <a:br/>
            <a:br/>
            <a:r>
              <a:rPr b="1" lang="ru-RU" sz="2800" spc="-100" strike="noStrike">
                <a:solidFill>
                  <a:srgbClr val="242852"/>
                </a:solidFill>
                <a:latin typeface="Arial"/>
              </a:rPr>
              <a:t>http:// (0432) </a:t>
            </a:r>
            <a:br/>
            <a:br/>
            <a:r>
              <a:rPr b="1" lang="ru-RU" sz="2800" spc="-100" strike="noStrike">
                <a:solidFill>
                  <a:srgbClr val="242852"/>
                </a:solidFill>
                <a:latin typeface="Arial"/>
              </a:rPr>
              <a:t>Email: </a:t>
            </a:r>
            <a:r>
              <a:rPr b="1" lang="ru-RU" sz="3200" spc="-100" strike="noStrike" u="sng">
                <a:solidFill>
                  <a:srgbClr val="9454c3"/>
                </a:solidFill>
                <a:uFillTx/>
                <a:latin typeface="Arial"/>
                <a:hlinkClick r:id="rId3"/>
              </a:rPr>
              <a:t>larisacowalenko21@gmail.com</a:t>
            </a:r>
            <a:br/>
            <a:br/>
            <a:r>
              <a:rPr b="1" lang="ru-RU" sz="3200" spc="-100" strike="noStrike" u="sng">
                <a:solidFill>
                  <a:srgbClr val="000000"/>
                </a:solidFill>
                <a:uFillTx/>
                <a:latin typeface="Arial"/>
              </a:rPr>
              <a:t>т. 0972788050</a:t>
            </a:r>
            <a:br/>
            <a:br/>
            <a:br/>
            <a:br/>
            <a:br/>
            <a:br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CustomShape 2"/>
          <p:cNvSpPr/>
          <p:nvPr/>
        </p:nvSpPr>
        <p:spPr>
          <a:xfrm>
            <a:off x="3769560" y="4815000"/>
            <a:ext cx="4063320" cy="974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268" name="Shape 217" descr=""/>
          <p:cNvPicPr/>
          <p:nvPr/>
        </p:nvPicPr>
        <p:blipFill>
          <a:blip r:embed="rId4"/>
          <a:stretch/>
        </p:blipFill>
        <p:spPr>
          <a:xfrm>
            <a:off x="2915640" y="4293000"/>
            <a:ext cx="4500360" cy="22143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251640" y="620640"/>
            <a:ext cx="8640720" cy="5832360"/>
          </a:xfrm>
          <a:prstGeom prst="rect">
            <a:avLst/>
          </a:prstGeom>
          <a:ln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>
            <a:normAutofit/>
          </a:bodyPr>
          <a:p>
            <a:pPr marL="182880" indent="-182520" algn="ctr">
              <a:lnSpc>
                <a:spcPct val="100000"/>
              </a:lnSpc>
              <a:spcBef>
                <a:spcPts val="1080"/>
              </a:spcBef>
            </a:pPr>
            <a:r>
              <a:rPr b="1" lang="ru-RU" sz="5400" spc="-1" strike="noStrike" u="sng">
                <a:solidFill>
                  <a:srgbClr val="ff0000"/>
                </a:solidFill>
                <a:uFillTx/>
                <a:latin typeface="Arial"/>
              </a:rPr>
              <a:t>з</a:t>
            </a:r>
            <a:r>
              <a:rPr b="1" lang="ru-RU" sz="3600" spc="-1" strike="noStrike" u="sng">
                <a:solidFill>
                  <a:srgbClr val="ff0000"/>
                </a:solidFill>
                <a:uFillTx/>
                <a:latin typeface="Arial"/>
              </a:rPr>
              <a:t>ОВНІШНЄ НЕЗАЛЕЖНЕ  ОЦІНЮВАННЯ </a:t>
            </a:r>
            <a:endParaRPr b="0" lang="ru-RU" sz="3600" spc="-1" strike="noStrike">
              <a:latin typeface="Arial"/>
            </a:endParaRPr>
          </a:p>
          <a:p>
            <a:pPr marL="182880" indent="-182520" algn="ctr">
              <a:lnSpc>
                <a:spcPct val="100000"/>
              </a:lnSpc>
              <a:spcBef>
                <a:spcPts val="799"/>
              </a:spcBef>
            </a:pPr>
            <a:r>
              <a:rPr b="1" lang="ru-RU" sz="4000" spc="-1" strike="noStrike">
                <a:solidFill>
                  <a:srgbClr val="000000"/>
                </a:solidFill>
                <a:latin typeface="Arial"/>
              </a:rPr>
              <a:t>є однією з  форм конкурсного відбору  випускників до вищого навчального закладу, а тому </a:t>
            </a:r>
            <a:endParaRPr b="0" lang="ru-RU" sz="4000" spc="-1" strike="noStrike">
              <a:latin typeface="Arial"/>
            </a:endParaRPr>
          </a:p>
          <a:p>
            <a:pPr marL="182880" indent="-182520" algn="ctr">
              <a:lnSpc>
                <a:spcPct val="100000"/>
              </a:lnSpc>
              <a:spcBef>
                <a:spcPts val="799"/>
              </a:spcBef>
            </a:pPr>
            <a:r>
              <a:rPr b="1" lang="ru-RU" sz="4000" spc="-1" strike="noStrike" u="sng">
                <a:solidFill>
                  <a:srgbClr val="ff0000"/>
                </a:solidFill>
                <a:uFillTx/>
                <a:latin typeface="Arial"/>
              </a:rPr>
              <a:t>не належить до навчально-виховного процесу</a:t>
            </a:r>
            <a:endParaRPr b="0" lang="ru-RU" sz="4000" spc="-1" strike="noStrike">
              <a:latin typeface="Arial"/>
            </a:endParaRPr>
          </a:p>
        </p:txBody>
      </p:sp>
    </p:spTree>
  </p:cSld>
  <p:transition spd="slow">
    <p:wipe dir="r"/>
  </p:transition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0000"/>
          </a:bodyPr>
          <a:p>
            <a:pPr algn="ctr">
              <a:lnSpc>
                <a:spcPct val="100000"/>
              </a:lnSpc>
            </a:pPr>
            <a:r>
              <a:rPr b="1" lang="ru-RU" sz="4000" spc="-100" strike="noStrike">
                <a:solidFill>
                  <a:srgbClr val="242852"/>
                </a:solidFill>
                <a:latin typeface="Bookman Old Style"/>
              </a:rPr>
              <a:t>Нормативні документи</a:t>
            </a:r>
            <a:br/>
            <a:r>
              <a:rPr b="1" lang="ru-RU" sz="4000" spc="-100" strike="noStrike">
                <a:solidFill>
                  <a:srgbClr val="242852"/>
                </a:solidFill>
                <a:latin typeface="Bookman Old Style"/>
              </a:rPr>
              <a:t>щодо ЗНО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TextShape 2"/>
          <p:cNvSpPr txBox="1"/>
          <p:nvPr/>
        </p:nvSpPr>
        <p:spPr>
          <a:xfrm>
            <a:off x="179640" y="1600200"/>
            <a:ext cx="8506800" cy="4876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182880" indent="-182520" algn="just">
              <a:lnSpc>
                <a:spcPct val="100000"/>
              </a:lnSpc>
              <a:spcBef>
                <a:spcPts val="479"/>
              </a:spcBef>
              <a:buClr>
                <a:srgbClr val="629dd1"/>
              </a:buClr>
              <a:buSzPct val="85000"/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Bookman Old Style"/>
              </a:rPr>
              <a:t>Відповідно до п.6 Порядку зовнішнього незалежного оцінювання та моніторингу якості освіти, затвердженого  постановою Кабінету Міністрів України від 25 серпня 2004 року №1095, та п.1 постанови Кабінету Міністрів України від 31.12.2005 РОКУ №1312 “Про невідкладні заходи щодо запровадження зовнішнього незалежного оцінювання та моніторингу якості освіти” </a:t>
            </a:r>
            <a:r>
              <a:rPr b="1" lang="ru-RU" sz="2400" spc="-1" strike="noStrike">
                <a:solidFill>
                  <a:srgbClr val="000000"/>
                </a:solidFill>
                <a:latin typeface="Bookman Old Style"/>
              </a:rPr>
              <a:t>ЗНО навчальних досягнень випускників закладів  загальної середньої освіти є</a:t>
            </a:r>
            <a:r>
              <a:rPr b="0" lang="ru-RU" sz="24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1" i="1" lang="ru-RU" sz="2400" spc="-1" strike="noStrike">
                <a:solidFill>
                  <a:srgbClr val="000000"/>
                </a:solidFill>
                <a:latin typeface="Bookman Old Style"/>
              </a:rPr>
              <a:t>вступними випробуваннями до вищих навчальних закладів</a:t>
            </a:r>
            <a:r>
              <a:rPr b="1" lang="ru-RU" sz="2400" spc="-1" strike="noStrike">
                <a:solidFill>
                  <a:srgbClr val="000000"/>
                </a:solidFill>
                <a:latin typeface="Bookman Old Style"/>
              </a:rPr>
              <a:t>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wipe dir="r"/>
  </p:transition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10000"/>
          </a:bodyPr>
          <a:p>
            <a:pPr algn="ctr">
              <a:lnSpc>
                <a:spcPct val="100000"/>
              </a:lnSpc>
            </a:pPr>
            <a:br/>
            <a:br/>
            <a:br/>
            <a:r>
              <a:rPr b="1" lang="ru-RU" sz="4000" spc="-100" strike="noStrike">
                <a:solidFill>
                  <a:srgbClr val="242852"/>
                </a:solidFill>
                <a:latin typeface="Bookman Old Style"/>
              </a:rPr>
              <a:t>Особливості підготовки до ЗНО вчителів та учнів</a:t>
            </a:r>
            <a:br/>
            <a:r>
              <a:rPr b="0" lang="ru-RU" sz="2700" spc="-100" strike="noStrike">
                <a:solidFill>
                  <a:srgbClr val="242852"/>
                </a:solidFill>
                <a:latin typeface="Bookman Old Style"/>
              </a:rPr>
              <a:t>Для успішної підготовки до ЗНО вчителеві рекомендується підібрати комплект навчальних засобів:</a:t>
            </a:r>
            <a:br/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TextShape 2"/>
          <p:cNvSpPr txBox="1"/>
          <p:nvPr/>
        </p:nvSpPr>
        <p:spPr>
          <a:xfrm>
            <a:off x="251640" y="2565000"/>
            <a:ext cx="8568720" cy="4055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182880" indent="-182520">
              <a:lnSpc>
                <a:spcPct val="100000"/>
              </a:lnSpc>
              <a:spcBef>
                <a:spcPts val="479"/>
              </a:spcBef>
              <a:buClr>
                <a:srgbClr val="629dd1"/>
              </a:buClr>
              <a:buSzPct val="85000"/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Bookman Old Style"/>
              </a:rPr>
              <a:t>Навчальні програми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182880" indent="-182520">
              <a:lnSpc>
                <a:spcPct val="100000"/>
              </a:lnSpc>
              <a:spcBef>
                <a:spcPts val="479"/>
              </a:spcBef>
              <a:buClr>
                <a:srgbClr val="629dd1"/>
              </a:buClr>
              <a:buSzPct val="85000"/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Bookman Old Style"/>
              </a:rPr>
              <a:t>“</a:t>
            </a:r>
            <a:r>
              <a:rPr b="1" lang="ru-RU" sz="2400" spc="-1" strike="noStrike">
                <a:solidFill>
                  <a:srgbClr val="000000"/>
                </a:solidFill>
                <a:latin typeface="Bookman Old Style"/>
              </a:rPr>
              <a:t>Інформаційні матеріали”, підготовлені Українським центром оцінювання якості освіти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182880" indent="-182520">
              <a:lnSpc>
                <a:spcPct val="100000"/>
              </a:lnSpc>
              <a:spcBef>
                <a:spcPts val="479"/>
              </a:spcBef>
              <a:buClr>
                <a:srgbClr val="629dd1"/>
              </a:buClr>
              <a:buSzPct val="85000"/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Bookman Old Style"/>
              </a:rPr>
              <a:t>Шкільні підручники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182880" indent="-182520">
              <a:lnSpc>
                <a:spcPct val="100000"/>
              </a:lnSpc>
              <a:spcBef>
                <a:spcPts val="479"/>
              </a:spcBef>
              <a:buClr>
                <a:srgbClr val="629dd1"/>
              </a:buClr>
              <a:buSzPct val="85000"/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Bookman Old Style"/>
              </a:rPr>
              <a:t>Довідники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182880" indent="-182520">
              <a:lnSpc>
                <a:spcPct val="100000"/>
              </a:lnSpc>
              <a:spcBef>
                <a:spcPts val="479"/>
              </a:spcBef>
              <a:buClr>
                <a:srgbClr val="629dd1"/>
              </a:buClr>
              <a:buSzPct val="85000"/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Bookman Old Style"/>
              </a:rPr>
              <a:t>Збірники тестових завдань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182880" indent="-182520">
              <a:lnSpc>
                <a:spcPct val="100000"/>
              </a:lnSpc>
              <a:spcBef>
                <a:spcPts val="479"/>
              </a:spcBef>
              <a:buClr>
                <a:srgbClr val="629dd1"/>
              </a:buClr>
              <a:buSzPct val="85000"/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Bookman Old Style"/>
              </a:rPr>
              <a:t>Посібники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182880" indent="-182520">
              <a:lnSpc>
                <a:spcPct val="100000"/>
              </a:lnSpc>
              <a:spcBef>
                <a:spcPts val="479"/>
              </a:spcBef>
              <a:buClr>
                <a:srgbClr val="629dd1"/>
              </a:buClr>
              <a:buSzPct val="85000"/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Bookman Old Style"/>
              </a:rPr>
              <a:t>Користуватися рекомендовано  підручниками, посібниками та збірниками, рекомендованими МОН України та УЦОЯО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wipe dir="r"/>
  </p:transition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251640" y="548640"/>
            <a:ext cx="8640720" cy="9903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3200" spc="-100" strike="noStrike">
                <a:solidFill>
                  <a:srgbClr val="242852"/>
                </a:solidFill>
                <a:latin typeface="Bookman Old Style"/>
              </a:rPr>
              <a:t>Підготовка учнів до ЗНО на різних етапах навчання: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TextShape 2"/>
          <p:cNvSpPr txBox="1"/>
          <p:nvPr/>
        </p:nvSpPr>
        <p:spPr>
          <a:xfrm>
            <a:off x="251640" y="1600200"/>
            <a:ext cx="8712720" cy="4876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182880" indent="-182520">
              <a:lnSpc>
                <a:spcPct val="100000"/>
              </a:lnSpc>
              <a:spcBef>
                <a:spcPts val="479"/>
              </a:spcBef>
              <a:buClr>
                <a:srgbClr val="629dd1"/>
              </a:buClr>
              <a:buSzPct val="85000"/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Bookman Old Style"/>
              </a:rPr>
              <a:t>під час вивчення нового матеріалу;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182880" indent="-182520">
              <a:lnSpc>
                <a:spcPct val="100000"/>
              </a:lnSpc>
              <a:spcBef>
                <a:spcPts val="479"/>
              </a:spcBef>
              <a:buClr>
                <a:srgbClr val="629dd1"/>
              </a:buClr>
              <a:buSzPct val="85000"/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Bookman Old Style"/>
              </a:rPr>
              <a:t>під час перевірки знань (тестові завдання різної форми для поетапного контролю, тематичні та підсумкові тестові завдання);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182880" indent="-182520">
              <a:lnSpc>
                <a:spcPct val="100000"/>
              </a:lnSpc>
              <a:spcBef>
                <a:spcPts val="479"/>
              </a:spcBef>
              <a:buClr>
                <a:srgbClr val="629dd1"/>
              </a:buClr>
              <a:buSzPct val="85000"/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Bookman Old Style"/>
              </a:rPr>
              <a:t>для закріплення нового матеріалу (індивідуальні та групові тестові завдання);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182880" indent="-182520">
              <a:lnSpc>
                <a:spcPct val="100000"/>
              </a:lnSpc>
              <a:spcBef>
                <a:spcPts val="479"/>
              </a:spcBef>
              <a:buClr>
                <a:srgbClr val="629dd1"/>
              </a:buClr>
              <a:buSzPct val="85000"/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Bookman Old Style"/>
              </a:rPr>
              <a:t>як домашні завдання (тестові завдання для самоконтролю);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182880" indent="-182520">
              <a:lnSpc>
                <a:spcPct val="100000"/>
              </a:lnSpc>
              <a:spcBef>
                <a:spcPts val="479"/>
              </a:spcBef>
              <a:buClr>
                <a:srgbClr val="629dd1"/>
              </a:buClr>
              <a:buSzPct val="85000"/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Bookman Old Style"/>
              </a:rPr>
              <a:t>як групові та індивідуальні консультації з підготовки до ЗНО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wipe dir="r"/>
  </p:transition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0" y="533520"/>
            <a:ext cx="9143640" cy="9903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2800" spc="-100" strike="noStrike">
                <a:solidFill>
                  <a:srgbClr val="ff0000"/>
                </a:solidFill>
                <a:latin typeface="Bookman Old Style"/>
              </a:rPr>
              <a:t>Орієнтовний план щодо підвищення якості підготовки учнів до ЗНО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32" name="Table 2"/>
          <p:cNvGraphicFramePr/>
          <p:nvPr/>
        </p:nvGraphicFramePr>
        <p:xfrm>
          <a:off x="179640" y="1600200"/>
          <a:ext cx="8784720" cy="4830120"/>
        </p:xfrm>
        <a:graphic>
          <a:graphicData uri="http://schemas.openxmlformats.org/drawingml/2006/table">
            <a:tbl>
              <a:tblPr/>
              <a:tblGrid>
                <a:gridCol w="653400"/>
                <a:gridCol w="6751800"/>
                <a:gridCol w="1379520"/>
              </a:tblGrid>
              <a:tr h="5979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Bookman Old Style"/>
                        </a:rPr>
                        <a:t>№ </a:t>
                      </a: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Bookman Old Style"/>
                        </a:rPr>
                        <a:t>з/п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629dd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Bookman Old Style"/>
                        </a:rPr>
                        <a:t>ЗМІСТ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629dd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Bookman Old Style"/>
                        </a:rPr>
                        <a:t>Дата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629dd1"/>
                    </a:solidFill>
                  </a:tcPr>
                </a:tc>
              </a:tr>
              <a:tr h="982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dee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Запланувати методичні заходи щодо удосконалення навичок учителів з питань використання тестових  технологій  у навчально-виховний процес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dee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до 01.10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deed"/>
                    </a:solidFill>
                  </a:tcPr>
                </a:tc>
              </a:tr>
              <a:tr h="5292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2. 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ff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Надання інформації щодо змісту  ЗНО  учням та їх батькам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ff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постійно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ff6"/>
                    </a:solidFill>
                  </a:tcPr>
                </a:tc>
              </a:tr>
              <a:tr h="756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3. 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dee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Здійснювати моніторинг якості підготовки учнів до ЗНО, рівня задоволеності  учнів та батьків з цього питання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dee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березень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deed"/>
                    </a:solidFill>
                  </a:tcPr>
                </a:tc>
              </a:tr>
              <a:tr h="982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4. 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ff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Виявити проблеми, які виникають в учителів та учнів з питань підготовки до ЗНО, визначити шляхи їх вирішення та спланувати відповідні заходи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ff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січень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ff6"/>
                    </a:solidFill>
                  </a:tcPr>
                </a:tc>
              </a:tr>
              <a:tr h="9813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5 .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dee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Удосконалювати методику використання тестових технологій у навчальному процесі. Здійснювати тренувальні вправи у кабінеті тестового контролю (за графіком)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dee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протягом року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deed"/>
                    </a:solidFill>
                  </a:tcPr>
                </a:tc>
              </a:tr>
            </a:tbl>
          </a:graphicData>
        </a:graphic>
      </p:graphicFrame>
    </p:spTree>
  </p:cSld>
  <p:transition spd="slow">
    <p:wipe dir="r"/>
  </p:transition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0" y="533520"/>
            <a:ext cx="9143640" cy="9903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0000"/>
          </a:bodyPr>
          <a:p>
            <a:pPr algn="ctr">
              <a:lnSpc>
                <a:spcPct val="100000"/>
              </a:lnSpc>
            </a:pPr>
            <a:r>
              <a:rPr b="1" lang="ru-RU" sz="4000" spc="-100" strike="noStrike">
                <a:solidFill>
                  <a:srgbClr val="ff0000"/>
                </a:solidFill>
                <a:latin typeface="Arial"/>
              </a:rPr>
              <a:t>Учителям української мови та літератури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TextShape 2"/>
          <p:cNvSpPr txBox="1"/>
          <p:nvPr/>
        </p:nvSpPr>
        <p:spPr>
          <a:xfrm>
            <a:off x="457200" y="1600200"/>
            <a:ext cx="8229240" cy="4876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35" name="Table 3"/>
          <p:cNvGraphicFramePr/>
          <p:nvPr/>
        </p:nvGraphicFramePr>
        <p:xfrm>
          <a:off x="323640" y="1397160"/>
          <a:ext cx="8568720" cy="3205440"/>
        </p:xfrm>
        <a:graphic>
          <a:graphicData uri="http://schemas.openxmlformats.org/drawingml/2006/table">
            <a:tbl>
              <a:tblPr/>
              <a:tblGrid>
                <a:gridCol w="576000"/>
                <a:gridCol w="6696720"/>
                <a:gridCol w="1296000"/>
              </a:tblGrid>
              <a:tr h="2116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0ebf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Дослідити рівень остаточних знань учнів з навчальних тем, які містять програми ЗНО та готувати учнів на різних етапах навчання;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використовувати тести різних рівнів складності, різнорівневі тестові завдання;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Формувати в старшокласників навички самоконтролю та самостійності під час підготовки до ЗНО;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Пропонувати учням тематичні модулі з тестовими завданнями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0ebf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постійно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0ebf6"/>
                    </a:solidFill>
                  </a:tcPr>
                </a:tc>
              </a:tr>
              <a:tr h="5979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dee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Приділяти увагу профорієнтаційній роботі з учнями 9-11 класів із метою свідомого вибору ними предметів для проходження ЗНО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dee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постійно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deed"/>
                    </a:solidFill>
                  </a:tcPr>
                </a:tc>
              </a:tr>
              <a:tr h="5979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ff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Використовувати різноманітні збірники тестових завдань, які готують учнів до  тематичних контрольних робіт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ff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постійно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ff6"/>
                    </a:solidFill>
                  </a:tcPr>
                </a:tc>
              </a:tr>
            </a:tbl>
          </a:graphicData>
        </a:graphic>
      </p:graphicFrame>
    </p:spTree>
  </p:cSld>
  <p:transition spd="slow">
    <p:wipe dir="r"/>
  </p:transition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roup 1"/>
          <p:cNvGrpSpPr/>
          <p:nvPr/>
        </p:nvGrpSpPr>
        <p:grpSpPr>
          <a:xfrm>
            <a:off x="164880" y="170280"/>
            <a:ext cx="8972640" cy="6517080"/>
            <a:chOff x="164880" y="170280"/>
            <a:chExt cx="8972640" cy="6517080"/>
          </a:xfrm>
        </p:grpSpPr>
        <p:sp>
          <p:nvSpPr>
            <p:cNvPr id="237" name="CustomShape 2"/>
            <p:cNvSpPr/>
            <p:nvPr/>
          </p:nvSpPr>
          <p:spPr>
            <a:xfrm>
              <a:off x="164880" y="170280"/>
              <a:ext cx="2622600" cy="1575360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1"/>
            <a:fillRef idx="0"/>
            <a:effectRef idx="0"/>
            <a:fontRef idx="minor"/>
          </p:style>
          <p:txBody>
            <a:bodyPr lIns="21600" rIns="21600" tIns="64800" bIns="21600"/>
            <a:p>
              <a:pPr lvl="1" marL="171360" indent="-171000">
                <a:lnSpc>
                  <a:spcPct val="90000"/>
                </a:lnSpc>
                <a:spcAft>
                  <a:spcPts val="255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ru-RU" sz="1700" spc="-1" strike="noStrike">
                  <a:solidFill>
                    <a:srgbClr val="000000"/>
                  </a:solidFill>
                  <a:latin typeface="Arial"/>
                </a:rPr>
                <a:t>Педради</a:t>
              </a:r>
              <a:endParaRPr b="0" lang="ru-RU" sz="1700" spc="-1" strike="noStrike">
                <a:latin typeface="Arial"/>
              </a:endParaRPr>
            </a:p>
          </p:txBody>
        </p:sp>
        <p:sp>
          <p:nvSpPr>
            <p:cNvPr id="238" name="CustomShape 3"/>
            <p:cNvSpPr/>
            <p:nvPr/>
          </p:nvSpPr>
          <p:spPr>
            <a:xfrm>
              <a:off x="179640" y="1430640"/>
              <a:ext cx="2622600" cy="171576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tint val="50000"/>
                    <a:shade val="86000"/>
                    <a:satMod val="140000"/>
                  </a:schemeClr>
                </a:gs>
                <a:gs pos="45000">
                  <a:schemeClr val="accent1">
                    <a:hueOff val="0"/>
                    <a:satOff val="0"/>
                    <a:lumOff val="0"/>
                    <a:alphaOff val="0"/>
                    <a:tint val="48000"/>
                    <a:satMod val="15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28000"/>
                    <a:satMod val="160000"/>
                  </a:schemeClr>
                </a:gs>
              </a:gsLst>
              <a:lin ang="0"/>
            </a:gradFill>
            <a:ln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1"/>
            <a:fillRef idx="0"/>
            <a:effectRef idx="1"/>
            <a:fontRef idx="minor"/>
          </p:style>
          <p:txBody>
            <a:bodyPr lIns="60840" rIns="795960" tIns="0" bIns="0" anchor="ctr"/>
            <a:p>
              <a:pPr>
                <a:lnSpc>
                  <a:spcPct val="90000"/>
                </a:lnSpc>
                <a:spcAft>
                  <a:spcPts val="561"/>
                </a:spcAft>
              </a:pPr>
              <a:r>
                <a:rPr b="0" lang="ru-RU" sz="1600" spc="-1" strike="noStrike">
                  <a:solidFill>
                    <a:srgbClr val="000000"/>
                  </a:solidFill>
                  <a:latin typeface="Arial"/>
                </a:rPr>
                <a:t>Прийняття рішень, планування, моделювання  шкільного інформаційного середовища щодо пІдготовки до ЗНО</a:t>
              </a:r>
              <a:endParaRPr b="0" lang="ru-RU" sz="1600" spc="-1" strike="noStrike">
                <a:latin typeface="Arial"/>
              </a:endParaRPr>
            </a:p>
          </p:txBody>
        </p:sp>
        <p:sp>
          <p:nvSpPr>
            <p:cNvPr id="239" name="CustomShape 4"/>
            <p:cNvSpPr/>
            <p:nvPr/>
          </p:nvSpPr>
          <p:spPr>
            <a:xfrm>
              <a:off x="2086200" y="2071080"/>
              <a:ext cx="917640" cy="917640"/>
            </a:xfrm>
            <a:prstGeom prst="ellipse">
              <a:avLst/>
            </a:prstGeom>
            <a:blipFill rotWithShape="0">
              <a:blip r:embed="rId2"/>
              <a:stretch>
                <a:fillRect l="-6978" t="0" r="-6978" b="0"/>
              </a:stretch>
            </a:blipFill>
            <a:ln>
              <a:solidFill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1"/>
            <a:fillRef idx="0"/>
            <a:effectRef idx="0"/>
            <a:fontRef idx="minor"/>
          </p:style>
        </p:sp>
        <p:sp>
          <p:nvSpPr>
            <p:cNvPr id="240" name="CustomShape 5"/>
            <p:cNvSpPr/>
            <p:nvPr/>
          </p:nvSpPr>
          <p:spPr>
            <a:xfrm>
              <a:off x="3231720" y="188640"/>
              <a:ext cx="2622600" cy="1957680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1"/>
            <a:fillRef idx="0"/>
            <a:effectRef idx="0"/>
            <a:fontRef idx="minor"/>
          </p:style>
          <p:txBody>
            <a:bodyPr lIns="21600" rIns="21600" tIns="64800" bIns="21600"/>
            <a:p>
              <a:pPr lvl="1" marL="171360" indent="-171000">
                <a:lnSpc>
                  <a:spcPct val="90000"/>
                </a:lnSpc>
                <a:spcAft>
                  <a:spcPts val="255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ru-RU" sz="1700" spc="-1" strike="noStrike">
                  <a:solidFill>
                    <a:srgbClr val="000000"/>
                  </a:solidFill>
                  <a:latin typeface="Arial"/>
                </a:rPr>
                <a:t>Семінари-практикуми, тренінги, методичні тижні, відкриті уроки, творчі конкурси</a:t>
              </a:r>
              <a:endParaRPr b="0" lang="ru-RU" sz="1700" spc="-1" strike="noStrike">
                <a:latin typeface="Arial"/>
              </a:endParaRPr>
            </a:p>
          </p:txBody>
        </p:sp>
        <p:sp>
          <p:nvSpPr>
            <p:cNvPr id="241" name="CustomShape 6"/>
            <p:cNvSpPr/>
            <p:nvPr/>
          </p:nvSpPr>
          <p:spPr>
            <a:xfrm>
              <a:off x="3231720" y="1953720"/>
              <a:ext cx="2622600" cy="122688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tint val="50000"/>
                    <a:shade val="86000"/>
                    <a:satMod val="140000"/>
                  </a:schemeClr>
                </a:gs>
                <a:gs pos="45000">
                  <a:schemeClr val="accent1">
                    <a:hueOff val="0"/>
                    <a:satOff val="0"/>
                    <a:lumOff val="0"/>
                    <a:alphaOff val="0"/>
                    <a:tint val="48000"/>
                    <a:satMod val="15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28000"/>
                    <a:satMod val="160000"/>
                  </a:schemeClr>
                </a:gs>
              </a:gsLst>
              <a:lin ang="0"/>
            </a:gradFill>
            <a:ln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1"/>
            <a:fillRef idx="0"/>
            <a:effectRef idx="1"/>
            <a:fontRef idx="minor"/>
          </p:style>
          <p:txBody>
            <a:bodyPr lIns="60840" rIns="795960" tIns="0" bIns="0" anchor="ctr"/>
            <a:p>
              <a:pPr>
                <a:lnSpc>
                  <a:spcPct val="90000"/>
                </a:lnSpc>
                <a:spcAft>
                  <a:spcPts val="561"/>
                </a:spcAft>
              </a:pPr>
              <a:r>
                <a:rPr b="0" lang="ru-RU" sz="1600" spc="-1" strike="noStrike">
                  <a:solidFill>
                    <a:srgbClr val="000000"/>
                  </a:solidFill>
                  <a:latin typeface="Arial"/>
                </a:rPr>
                <a:t>Опрацювання прийомів і технік, обмін досвідом, взаємонавчання</a:t>
              </a:r>
              <a:endParaRPr b="0" lang="ru-RU" sz="1600" spc="-1" strike="noStrike">
                <a:latin typeface="Arial"/>
              </a:endParaRPr>
            </a:p>
          </p:txBody>
        </p:sp>
        <p:sp>
          <p:nvSpPr>
            <p:cNvPr id="242" name="CustomShape 7"/>
            <p:cNvSpPr/>
            <p:nvPr/>
          </p:nvSpPr>
          <p:spPr>
            <a:xfrm>
              <a:off x="5153040" y="2280240"/>
              <a:ext cx="917640" cy="917640"/>
            </a:xfrm>
            <a:prstGeom prst="ellipse">
              <a:avLst/>
            </a:prstGeom>
            <a:blipFill rotWithShape="0">
              <a:blip r:embed="rId3"/>
              <a:stretch>
                <a:fillRect l="-39997" t="0" r="-39997" b="0"/>
              </a:stretch>
            </a:blipFill>
            <a:ln>
              <a:solidFill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1"/>
            <a:fillRef idx="0"/>
            <a:effectRef idx="0"/>
            <a:fontRef idx="minor"/>
          </p:style>
        </p:sp>
        <p:sp>
          <p:nvSpPr>
            <p:cNvPr id="243" name="CustomShape 8"/>
            <p:cNvSpPr/>
            <p:nvPr/>
          </p:nvSpPr>
          <p:spPr>
            <a:xfrm>
              <a:off x="6298560" y="188640"/>
              <a:ext cx="2622600" cy="1957680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1"/>
            <a:fillRef idx="0"/>
            <a:effectRef idx="0"/>
            <a:fontRef idx="minor"/>
          </p:style>
          <p:txBody>
            <a:bodyPr lIns="21600" rIns="21600" tIns="64800" bIns="21600"/>
            <a:p>
              <a:pPr lvl="1" marL="171360" indent="-171000">
                <a:lnSpc>
                  <a:spcPct val="90000"/>
                </a:lnSpc>
                <a:spcAft>
                  <a:spcPts val="255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ru-RU" sz="1700" spc="-1" strike="noStrike">
                  <a:solidFill>
                    <a:srgbClr val="000000"/>
                  </a:solidFill>
                  <a:latin typeface="Arial"/>
                </a:rPr>
                <a:t>Проходження курсів, самоосвіта, підбір ефективних прийомів, участь в освітянських Інтернет-спільнотах</a:t>
              </a:r>
              <a:endParaRPr b="0" lang="ru-RU" sz="1700" spc="-1" strike="noStrike">
                <a:latin typeface="Arial"/>
              </a:endParaRPr>
            </a:p>
          </p:txBody>
        </p:sp>
        <p:sp>
          <p:nvSpPr>
            <p:cNvPr id="244" name="CustomShape 9"/>
            <p:cNvSpPr/>
            <p:nvPr/>
          </p:nvSpPr>
          <p:spPr>
            <a:xfrm>
              <a:off x="6298560" y="1997280"/>
              <a:ext cx="2622600" cy="113976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tint val="50000"/>
                    <a:shade val="86000"/>
                    <a:satMod val="140000"/>
                  </a:schemeClr>
                </a:gs>
                <a:gs pos="45000">
                  <a:schemeClr val="accent1">
                    <a:hueOff val="0"/>
                    <a:satOff val="0"/>
                    <a:lumOff val="0"/>
                    <a:alphaOff val="0"/>
                    <a:tint val="48000"/>
                    <a:satMod val="15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28000"/>
                    <a:satMod val="160000"/>
                  </a:schemeClr>
                </a:gs>
              </a:gsLst>
              <a:lin ang="0"/>
            </a:gradFill>
            <a:ln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1"/>
            <a:fillRef idx="0"/>
            <a:effectRef idx="1"/>
            <a:fontRef idx="minor"/>
          </p:style>
          <p:txBody>
            <a:bodyPr lIns="60840" rIns="795960" tIns="0" bIns="0" anchor="ctr"/>
            <a:p>
              <a:pPr>
                <a:lnSpc>
                  <a:spcPct val="90000"/>
                </a:lnSpc>
                <a:spcAft>
                  <a:spcPts val="561"/>
                </a:spcAft>
              </a:pPr>
              <a:r>
                <a:rPr b="0" lang="ru-RU" sz="1600" spc="-1" strike="noStrike">
                  <a:solidFill>
                    <a:srgbClr val="000000"/>
                  </a:solidFill>
                  <a:latin typeface="Arial"/>
                </a:rPr>
                <a:t>Самостійне підвищення рівня компетентності </a:t>
              </a:r>
              <a:endParaRPr b="0" lang="ru-RU" sz="1600" spc="-1" strike="noStrike">
                <a:latin typeface="Arial"/>
              </a:endParaRPr>
            </a:p>
          </p:txBody>
        </p:sp>
        <p:sp>
          <p:nvSpPr>
            <p:cNvPr id="245" name="CustomShape 10"/>
            <p:cNvSpPr/>
            <p:nvPr/>
          </p:nvSpPr>
          <p:spPr>
            <a:xfrm>
              <a:off x="8219880" y="2280240"/>
              <a:ext cx="917640" cy="917640"/>
            </a:xfrm>
            <a:prstGeom prst="ellipse">
              <a:avLst/>
            </a:prstGeom>
            <a:blipFill rotWithShape="0">
              <a:blip r:embed="rId4"/>
              <a:stretch>
                <a:fillRect l="0" t="-23937" r="0" b="-23937"/>
              </a:stretch>
            </a:blipFill>
            <a:ln>
              <a:solidFill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1"/>
            <a:fillRef idx="0"/>
            <a:effectRef idx="0"/>
            <a:fontRef idx="minor"/>
          </p:style>
        </p:sp>
        <p:sp>
          <p:nvSpPr>
            <p:cNvPr id="246" name="CustomShape 11"/>
            <p:cNvSpPr/>
            <p:nvPr/>
          </p:nvSpPr>
          <p:spPr>
            <a:xfrm>
              <a:off x="164880" y="3670920"/>
              <a:ext cx="2622600" cy="1957680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1"/>
            <a:fillRef idx="0"/>
            <a:effectRef idx="0"/>
            <a:fontRef idx="minor"/>
          </p:style>
          <p:txBody>
            <a:bodyPr lIns="21600" rIns="21600" tIns="64800" bIns="21600"/>
            <a:p>
              <a:pPr lvl="1" marL="171360" indent="-171000">
                <a:lnSpc>
                  <a:spcPct val="90000"/>
                </a:lnSpc>
                <a:spcAft>
                  <a:spcPts val="255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ru-RU" sz="1700" spc="-1" strike="noStrike">
                  <a:solidFill>
                    <a:srgbClr val="000000"/>
                  </a:solidFill>
                  <a:latin typeface="Arial"/>
                </a:rPr>
                <a:t>Науково-методична рада, </a:t>
              </a:r>
              <a:endParaRPr b="0" lang="ru-RU" sz="1700" spc="-1" strike="noStrike">
                <a:latin typeface="Arial"/>
              </a:endParaRPr>
            </a:p>
            <a:p>
              <a:pPr lvl="1" marL="171360" indent="-171000">
                <a:lnSpc>
                  <a:spcPct val="90000"/>
                </a:lnSpc>
                <a:spcAft>
                  <a:spcPts val="255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ru-RU" sz="1700" spc="-1" strike="noStrike">
                  <a:solidFill>
                    <a:srgbClr val="000000"/>
                  </a:solidFill>
                  <a:latin typeface="Arial"/>
                </a:rPr>
                <a:t>творчі групи, </a:t>
              </a:r>
              <a:endParaRPr b="0" lang="ru-RU" sz="1700" spc="-1" strike="noStrike">
                <a:latin typeface="Arial"/>
              </a:endParaRPr>
            </a:p>
            <a:p>
              <a:pPr lvl="1" marL="171360" indent="-171000">
                <a:lnSpc>
                  <a:spcPct val="90000"/>
                </a:lnSpc>
                <a:spcAft>
                  <a:spcPts val="255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ru-RU" sz="1700" spc="-1" strike="noStrike">
                  <a:solidFill>
                    <a:srgbClr val="000000"/>
                  </a:solidFill>
                  <a:latin typeface="Arial"/>
                </a:rPr>
                <a:t>фокус-групи, </a:t>
              </a:r>
              <a:endParaRPr b="0" lang="ru-RU" sz="1700" spc="-1" strike="noStrike">
                <a:latin typeface="Arial"/>
              </a:endParaRPr>
            </a:p>
            <a:p>
              <a:pPr lvl="1" marL="171360" indent="-171000">
                <a:lnSpc>
                  <a:spcPct val="90000"/>
                </a:lnSpc>
                <a:spcAft>
                  <a:spcPts val="255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ru-RU" sz="1700" spc="-1" strike="noStrike">
                  <a:solidFill>
                    <a:srgbClr val="000000"/>
                  </a:solidFill>
                  <a:latin typeface="Arial"/>
                </a:rPr>
                <a:t>консультаційні пункти</a:t>
              </a:r>
              <a:endParaRPr b="0" lang="ru-RU" sz="1700" spc="-1" strike="noStrike">
                <a:latin typeface="Arial"/>
              </a:endParaRPr>
            </a:p>
          </p:txBody>
        </p:sp>
        <p:sp>
          <p:nvSpPr>
            <p:cNvPr id="247" name="CustomShape 12"/>
            <p:cNvSpPr/>
            <p:nvPr/>
          </p:nvSpPr>
          <p:spPr>
            <a:xfrm>
              <a:off x="164880" y="5412240"/>
              <a:ext cx="2622600" cy="12751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tint val="50000"/>
                    <a:shade val="86000"/>
                    <a:satMod val="140000"/>
                  </a:schemeClr>
                </a:gs>
                <a:gs pos="45000">
                  <a:schemeClr val="accent1">
                    <a:hueOff val="0"/>
                    <a:satOff val="0"/>
                    <a:lumOff val="0"/>
                    <a:alphaOff val="0"/>
                    <a:tint val="48000"/>
                    <a:satMod val="15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28000"/>
                    <a:satMod val="160000"/>
                  </a:schemeClr>
                </a:gs>
              </a:gsLst>
              <a:lin ang="0"/>
            </a:gradFill>
            <a:ln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1"/>
            <a:fillRef idx="0"/>
            <a:effectRef idx="1"/>
            <a:fontRef idx="minor"/>
          </p:style>
          <p:txBody>
            <a:bodyPr lIns="60840" rIns="795960" tIns="0" bIns="0" anchor="ctr"/>
            <a:p>
              <a:pPr>
                <a:lnSpc>
                  <a:spcPct val="90000"/>
                </a:lnSpc>
                <a:spcAft>
                  <a:spcPts val="561"/>
                </a:spcAft>
              </a:pPr>
              <a:r>
                <a:rPr b="0" lang="ru-RU" sz="1600" spc="-1" strike="noStrike">
                  <a:solidFill>
                    <a:srgbClr val="000000"/>
                  </a:solidFill>
                  <a:latin typeface="Arial"/>
                </a:rPr>
                <a:t>Розробка рекомендацій, методичних порад, випуск посібників</a:t>
              </a:r>
              <a:endParaRPr b="0" lang="ru-RU" sz="1600" spc="-1" strike="noStrike">
                <a:latin typeface="Arial"/>
              </a:endParaRPr>
            </a:p>
          </p:txBody>
        </p:sp>
        <p:sp>
          <p:nvSpPr>
            <p:cNvPr id="248" name="CustomShape 13"/>
            <p:cNvSpPr/>
            <p:nvPr/>
          </p:nvSpPr>
          <p:spPr>
            <a:xfrm>
              <a:off x="2086200" y="5762880"/>
              <a:ext cx="917640" cy="917640"/>
            </a:xfrm>
            <a:prstGeom prst="ellipse">
              <a:avLst/>
            </a:prstGeom>
            <a:blipFill rotWithShape="0">
              <a:blip r:embed="rId5"/>
              <a:stretch>
                <a:fillRect l="-449806" t="0" r="-449806" b="0"/>
              </a:stretch>
            </a:blipFill>
            <a:ln>
              <a:solidFill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1"/>
            <a:fillRef idx="0"/>
            <a:effectRef idx="0"/>
            <a:fontRef idx="minor"/>
          </p:style>
        </p:sp>
        <p:sp>
          <p:nvSpPr>
            <p:cNvPr id="249" name="CustomShape 14"/>
            <p:cNvSpPr/>
            <p:nvPr/>
          </p:nvSpPr>
          <p:spPr>
            <a:xfrm>
              <a:off x="3231720" y="3674520"/>
              <a:ext cx="2622600" cy="1957680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1"/>
            <a:fillRef idx="0"/>
            <a:effectRef idx="0"/>
            <a:fontRef idx="minor"/>
          </p:style>
          <p:txBody>
            <a:bodyPr lIns="21600" rIns="21600" tIns="64800" bIns="21600"/>
            <a:p>
              <a:pPr lvl="1">
                <a:lnSpc>
                  <a:spcPct val="100000"/>
                </a:lnSpc>
                <a:buClr>
                  <a:srgbClr val="000000"/>
                </a:buClr>
                <a:buFont typeface="Symbol" charset="2"/>
                <a:buChar char=""/>
              </a:pPr>
              <a:r>
                <a:rPr b="0" lang="ru-RU" sz="1700" spc="-1" strike="noStrike">
                  <a:solidFill>
                    <a:srgbClr val="000000"/>
                  </a:solidFill>
                  <a:latin typeface="Arial"/>
                </a:rPr>
                <a:t>Діагностика мотивації,  рівня навчальних досягнень учнів</a:t>
              </a:r>
              <a:endParaRPr b="0" lang="ru-RU" sz="1700" spc="-1" strike="noStrike">
                <a:latin typeface="Arial"/>
              </a:endParaRPr>
            </a:p>
          </p:txBody>
        </p:sp>
        <p:sp>
          <p:nvSpPr>
            <p:cNvPr id="250" name="CustomShape 15"/>
            <p:cNvSpPr/>
            <p:nvPr/>
          </p:nvSpPr>
          <p:spPr>
            <a:xfrm>
              <a:off x="3276000" y="5415840"/>
              <a:ext cx="2622600" cy="10285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tint val="50000"/>
                    <a:shade val="86000"/>
                    <a:satMod val="140000"/>
                  </a:schemeClr>
                </a:gs>
                <a:gs pos="45000">
                  <a:schemeClr val="accent1">
                    <a:hueOff val="0"/>
                    <a:satOff val="0"/>
                    <a:lumOff val="0"/>
                    <a:alphaOff val="0"/>
                    <a:tint val="48000"/>
                    <a:satMod val="15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28000"/>
                    <a:satMod val="160000"/>
                  </a:schemeClr>
                </a:gs>
              </a:gsLst>
              <a:lin ang="0"/>
            </a:gradFill>
            <a:ln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1"/>
            <a:fillRef idx="0"/>
            <a:effectRef idx="1"/>
            <a:fontRef idx="minor"/>
          </p:style>
          <p:txBody>
            <a:bodyPr lIns="60840" rIns="795960" tIns="0" bIns="0" anchor="ctr"/>
            <a:p>
              <a:pPr>
                <a:lnSpc>
                  <a:spcPct val="100000"/>
                </a:lnSpc>
              </a:pPr>
              <a:r>
                <a:rPr b="0" lang="ru-RU" sz="1600" spc="-1" strike="noStrike">
                  <a:solidFill>
                    <a:srgbClr val="000000"/>
                  </a:solidFill>
                  <a:latin typeface="Arial"/>
                </a:rPr>
                <a:t>Моніторинг ефективності </a:t>
              </a:r>
              <a:endParaRPr b="0" lang="ru-RU" sz="16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ru-RU" sz="1600" spc="-1" strike="noStrike">
                  <a:solidFill>
                    <a:srgbClr val="000000"/>
                  </a:solidFill>
                  <a:latin typeface="Arial"/>
                </a:rPr>
                <a:t>викладання</a:t>
              </a:r>
              <a:endParaRPr b="0" lang="ru-RU" sz="1600" spc="-1" strike="noStrike">
                <a:latin typeface="Arial"/>
              </a:endParaRPr>
            </a:p>
          </p:txBody>
        </p:sp>
        <p:sp>
          <p:nvSpPr>
            <p:cNvPr id="251" name="CustomShape 16"/>
            <p:cNvSpPr/>
            <p:nvPr/>
          </p:nvSpPr>
          <p:spPr>
            <a:xfrm>
              <a:off x="5153040" y="5766120"/>
              <a:ext cx="917640" cy="917640"/>
            </a:xfrm>
            <a:prstGeom prst="ellipse">
              <a:avLst/>
            </a:prstGeom>
            <a:blipFill rotWithShape="0">
              <a:blip r:embed="rId6"/>
              <a:stretch>
                <a:fillRect l="-661333" t="0" r="-661333" b="0"/>
              </a:stretch>
            </a:blipFill>
            <a:ln>
              <a:solidFill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1"/>
            <a:fillRef idx="0"/>
            <a:effectRef idx="0"/>
            <a:fontRef idx="minor"/>
          </p:style>
        </p:sp>
        <p:sp>
          <p:nvSpPr>
            <p:cNvPr id="252" name="CustomShape 17"/>
            <p:cNvSpPr/>
            <p:nvPr/>
          </p:nvSpPr>
          <p:spPr>
            <a:xfrm>
              <a:off x="6298560" y="3674520"/>
              <a:ext cx="2622600" cy="1957680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1"/>
            <a:fillRef idx="0"/>
            <a:effectRef idx="0"/>
            <a:fontRef idx="minor"/>
          </p:style>
          <p:txBody>
            <a:bodyPr lIns="21600" rIns="21600" tIns="64800" bIns="21600"/>
            <a:p>
              <a:pPr lvl="1">
                <a:lnSpc>
                  <a:spcPct val="100000"/>
                </a:lnSpc>
                <a:buClr>
                  <a:srgbClr val="000000"/>
                </a:buClr>
                <a:buFont typeface="Symbol" charset="2"/>
                <a:buChar char=""/>
              </a:pPr>
              <a:r>
                <a:rPr b="0" lang="ru-RU" sz="1700" spc="-1" strike="noStrike">
                  <a:solidFill>
                    <a:srgbClr val="000000"/>
                  </a:solidFill>
                  <a:latin typeface="Arial"/>
                </a:rPr>
                <a:t>Участь в дослідженнях.</a:t>
              </a:r>
              <a:endParaRPr b="0" lang="ru-RU" sz="1700" spc="-1" strike="noStrike">
                <a:latin typeface="Arial"/>
              </a:endParaRPr>
            </a:p>
            <a:p>
              <a:pPr lvl="1">
                <a:lnSpc>
                  <a:spcPct val="100000"/>
                </a:lnSpc>
                <a:buClr>
                  <a:srgbClr val="000000"/>
                </a:buClr>
                <a:buFont typeface="Symbol" charset="2"/>
                <a:buChar char=""/>
              </a:pPr>
              <a:r>
                <a:rPr b="0" lang="ru-RU" sz="1700" spc="-1" strike="noStrike">
                  <a:solidFill>
                    <a:srgbClr val="000000"/>
                  </a:solidFill>
                  <a:latin typeface="Arial"/>
                </a:rPr>
                <a:t>Створення навчального електронного контенту щодо ЗНО</a:t>
              </a:r>
              <a:endParaRPr b="0" lang="ru-RU" sz="17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ru-RU" sz="1700" spc="-1" strike="noStrike">
                <a:latin typeface="Arial"/>
              </a:endParaRPr>
            </a:p>
          </p:txBody>
        </p:sp>
        <p:sp>
          <p:nvSpPr>
            <p:cNvPr id="253" name="CustomShape 18"/>
            <p:cNvSpPr/>
            <p:nvPr/>
          </p:nvSpPr>
          <p:spPr>
            <a:xfrm>
              <a:off x="6298560" y="5632560"/>
              <a:ext cx="2622600" cy="84168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tint val="50000"/>
                    <a:shade val="86000"/>
                    <a:satMod val="140000"/>
                  </a:schemeClr>
                </a:gs>
                <a:gs pos="45000">
                  <a:schemeClr val="accent1">
                    <a:hueOff val="0"/>
                    <a:satOff val="0"/>
                    <a:lumOff val="0"/>
                    <a:alphaOff val="0"/>
                    <a:tint val="48000"/>
                    <a:satMod val="15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28000"/>
                    <a:satMod val="160000"/>
                  </a:schemeClr>
                </a:gs>
              </a:gsLst>
              <a:lin ang="0"/>
            </a:gradFill>
            <a:ln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1"/>
            <a:fillRef idx="0"/>
            <a:effectRef idx="1"/>
            <a:fontRef idx="minor"/>
          </p:style>
          <p:txBody>
            <a:bodyPr lIns="68760" rIns="798840" tIns="0" bIns="0" anchor="ctr"/>
            <a:p>
              <a:pPr>
                <a:lnSpc>
                  <a:spcPct val="100000"/>
                </a:lnSpc>
              </a:pPr>
              <a:r>
                <a:rPr b="0" lang="ru-RU" sz="1800" spc="-1" strike="noStrike">
                  <a:solidFill>
                    <a:srgbClr val="000000"/>
                  </a:solidFill>
                  <a:latin typeface="Arial"/>
                </a:rPr>
                <a:t>Інноваційна діяльність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254" name="CustomShape 19"/>
            <p:cNvSpPr/>
            <p:nvPr/>
          </p:nvSpPr>
          <p:spPr>
            <a:xfrm>
              <a:off x="8219880" y="5766120"/>
              <a:ext cx="917640" cy="917640"/>
            </a:xfrm>
            <a:prstGeom prst="ellipse">
              <a:avLst/>
            </a:prstGeom>
            <a:blipFill rotWithShape="0">
              <a:blip r:embed="rId7"/>
              <a:stretch>
                <a:fillRect l="4272" t="0" r="4272" b="0"/>
              </a:stretch>
            </a:blipFill>
            <a:ln>
              <a:solidFill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1"/>
            <a:fillRef idx="0"/>
            <a:effectRef idx="0"/>
            <a:fontRef idx="minor"/>
          </p:style>
        </p:sp>
      </p:grpSp>
      <p:grpSp>
        <p:nvGrpSpPr>
          <p:cNvPr id="255" name="Group 20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</p:spTree>
  </p:cSld>
  <p:transition spd="slow">
    <p:wipe dir="r"/>
  </p:transition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251640" y="533520"/>
            <a:ext cx="8712720" cy="990360"/>
          </a:xfrm>
          <a:prstGeom prst="rect">
            <a:avLst/>
          </a:prstGeom>
          <a:blipFill rotWithShape="0">
            <a:blip r:embed="rId2"/>
            <a:tile/>
          </a:blipFill>
          <a:ln>
            <a:noFill/>
          </a:ln>
        </p:spPr>
        <p:txBody>
          <a:bodyPr anchor="ctr">
            <a:normAutofit fontScale="70000"/>
          </a:bodyPr>
          <a:p>
            <a:pPr algn="ctr">
              <a:lnSpc>
                <a:spcPct val="100000"/>
              </a:lnSpc>
            </a:pPr>
            <a:r>
              <a:rPr b="1" lang="ru-RU" sz="4000" spc="-100" strike="noStrike">
                <a:solidFill>
                  <a:srgbClr val="ff0000"/>
                </a:solidFill>
                <a:latin typeface="Arial"/>
              </a:rPr>
              <a:t>Опрацювання прийомів, технік, обмін досвідом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TextShape 2"/>
          <p:cNvSpPr txBox="1"/>
          <p:nvPr/>
        </p:nvSpPr>
        <p:spPr>
          <a:xfrm>
            <a:off x="251640" y="1673280"/>
            <a:ext cx="5400360" cy="49237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28000"/>
          </a:bodyPr>
          <a:p>
            <a:pPr marL="182880" indent="-182520">
              <a:lnSpc>
                <a:spcPct val="100000"/>
              </a:lnSpc>
              <a:spcBef>
                <a:spcPts val="660"/>
              </a:spcBef>
              <a:buClr>
                <a:srgbClr val="629dd1"/>
              </a:buClr>
              <a:buSzPct val="85000"/>
              <a:buFont typeface="Arial"/>
              <a:buChar char="•"/>
            </a:pPr>
            <a:r>
              <a:rPr b="1" lang="ru-RU" sz="3300" spc="-1" strike="noStrike">
                <a:solidFill>
                  <a:srgbClr val="000000"/>
                </a:solidFill>
                <a:latin typeface="Arial"/>
              </a:rPr>
              <a:t>Методичні тижні, показові уроки </a:t>
            </a:r>
            <a:endParaRPr b="0" lang="ru-RU" sz="3300" spc="-1" strike="noStrike">
              <a:solidFill>
                <a:srgbClr val="000000"/>
              </a:solidFill>
              <a:latin typeface="Arial"/>
            </a:endParaRPr>
          </a:p>
          <a:p>
            <a:pPr marL="182880" indent="-182520">
              <a:lnSpc>
                <a:spcPct val="100000"/>
              </a:lnSpc>
              <a:spcBef>
                <a:spcPts val="660"/>
              </a:spcBef>
              <a:buClr>
                <a:srgbClr val="629dd1"/>
              </a:buClr>
              <a:buSzPct val="85000"/>
              <a:buFont typeface="Arial"/>
              <a:buChar char="•"/>
            </a:pPr>
            <a:r>
              <a:rPr b="1" lang="ru-RU" sz="3300" spc="-1" strike="noStrike">
                <a:solidFill>
                  <a:srgbClr val="000000"/>
                </a:solidFill>
                <a:latin typeface="Arial"/>
              </a:rPr>
              <a:t>Семінари-практикуми: </a:t>
            </a:r>
            <a:endParaRPr b="0" lang="ru-RU" sz="3300" spc="-1" strike="noStrike">
              <a:solidFill>
                <a:srgbClr val="000000"/>
              </a:solidFill>
              <a:latin typeface="Arial"/>
            </a:endParaRPr>
          </a:p>
          <a:p>
            <a:pPr marL="182880" indent="-182520">
              <a:lnSpc>
                <a:spcPct val="100000"/>
              </a:lnSpc>
              <a:spcBef>
                <a:spcPts val="660"/>
              </a:spcBef>
              <a:buClr>
                <a:srgbClr val="629dd1"/>
              </a:buClr>
              <a:buSzPct val="85000"/>
              <a:buFont typeface="Arial"/>
              <a:buChar char="•"/>
            </a:pPr>
            <a:r>
              <a:rPr b="0" i="1" lang="ru-RU" sz="3300" spc="-1" strike="noStrike">
                <a:solidFill>
                  <a:srgbClr val="000000"/>
                </a:solidFill>
                <a:latin typeface="Arial"/>
              </a:rPr>
              <a:t>«Традиційна освіта та ЗНО»; </a:t>
            </a:r>
            <a:endParaRPr b="0" lang="ru-RU" sz="3300" spc="-1" strike="noStrike">
              <a:solidFill>
                <a:srgbClr val="000000"/>
              </a:solidFill>
              <a:latin typeface="Arial"/>
            </a:endParaRPr>
          </a:p>
          <a:p>
            <a:pPr marL="182880" indent="-182520">
              <a:lnSpc>
                <a:spcPct val="100000"/>
              </a:lnSpc>
              <a:spcBef>
                <a:spcPts val="660"/>
              </a:spcBef>
              <a:buClr>
                <a:srgbClr val="629dd1"/>
              </a:buClr>
              <a:buSzPct val="85000"/>
              <a:buFont typeface="Arial"/>
              <a:buChar char="•"/>
            </a:pPr>
            <a:r>
              <a:rPr b="0" i="1" lang="ru-RU" sz="3300" spc="-1" strike="noStrike">
                <a:solidFill>
                  <a:srgbClr val="000000"/>
                </a:solidFill>
                <a:latin typeface="Arial"/>
              </a:rPr>
              <a:t>"Інноваційні  можливості електронного навчального середовища з підготовки до ЗНО";</a:t>
            </a:r>
            <a:endParaRPr b="0" lang="ru-RU" sz="3300" spc="-1" strike="noStrike">
              <a:solidFill>
                <a:srgbClr val="000000"/>
              </a:solidFill>
              <a:latin typeface="Arial"/>
            </a:endParaRPr>
          </a:p>
          <a:p>
            <a:pPr marL="182880" indent="-182520">
              <a:lnSpc>
                <a:spcPct val="100000"/>
              </a:lnSpc>
              <a:spcBef>
                <a:spcPts val="660"/>
              </a:spcBef>
              <a:buClr>
                <a:srgbClr val="629dd1"/>
              </a:buClr>
              <a:buSzPct val="85000"/>
              <a:buFont typeface="Arial"/>
              <a:buChar char="•"/>
            </a:pPr>
            <a:r>
              <a:rPr b="0" i="1" lang="ru-RU" sz="3300" spc="-1" strike="noStrike">
                <a:solidFill>
                  <a:srgbClr val="000000"/>
                </a:solidFill>
                <a:latin typeface="Arial"/>
              </a:rPr>
              <a:t>"Педагогічний дизайн уроку, націленого на підготовку до ЗНО"; </a:t>
            </a:r>
            <a:endParaRPr b="0" lang="ru-RU" sz="3300" spc="-1" strike="noStrike">
              <a:solidFill>
                <a:srgbClr val="000000"/>
              </a:solidFill>
              <a:latin typeface="Arial"/>
            </a:endParaRPr>
          </a:p>
          <a:p>
            <a:pPr marL="182880" indent="-182520">
              <a:lnSpc>
                <a:spcPct val="100000"/>
              </a:lnSpc>
              <a:spcBef>
                <a:spcPts val="660"/>
              </a:spcBef>
              <a:buClr>
                <a:srgbClr val="629dd1"/>
              </a:buClr>
              <a:buSzPct val="85000"/>
              <a:buFont typeface="Arial"/>
              <a:buChar char="•"/>
            </a:pPr>
            <a:r>
              <a:rPr b="1" lang="ru-RU" sz="3300" spc="-1" strike="noStrike">
                <a:solidFill>
                  <a:srgbClr val="000000"/>
                </a:solidFill>
                <a:latin typeface="Arial"/>
              </a:rPr>
              <a:t>Майстер-класи:</a:t>
            </a:r>
            <a:endParaRPr b="0" lang="ru-RU" sz="3300" spc="-1" strike="noStrike">
              <a:solidFill>
                <a:srgbClr val="000000"/>
              </a:solidFill>
              <a:latin typeface="Arial"/>
            </a:endParaRPr>
          </a:p>
          <a:p>
            <a:pPr marL="182880" indent="-182520">
              <a:lnSpc>
                <a:spcPct val="100000"/>
              </a:lnSpc>
              <a:spcBef>
                <a:spcPts val="660"/>
              </a:spcBef>
              <a:buClr>
                <a:srgbClr val="629dd1"/>
              </a:buClr>
              <a:buSzPct val="85000"/>
              <a:buFont typeface="Arial"/>
              <a:buChar char="•"/>
            </a:pPr>
            <a:r>
              <a:rPr b="0" lang="ru-RU" sz="33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i="1" lang="ru-RU" sz="3300" spc="-1" strike="noStrike">
                <a:solidFill>
                  <a:srgbClr val="000000"/>
                </a:solidFill>
                <a:latin typeface="Arial"/>
              </a:rPr>
              <a:t>«Нові підходи до навчання учнів української мови»; </a:t>
            </a:r>
            <a:endParaRPr b="0" lang="ru-RU" sz="3300" spc="-1" strike="noStrike">
              <a:solidFill>
                <a:srgbClr val="000000"/>
              </a:solidFill>
              <a:latin typeface="Arial"/>
            </a:endParaRPr>
          </a:p>
          <a:p>
            <a:pPr marL="182880" indent="-182520">
              <a:lnSpc>
                <a:spcPct val="100000"/>
              </a:lnSpc>
              <a:spcBef>
                <a:spcPts val="660"/>
              </a:spcBef>
              <a:buClr>
                <a:srgbClr val="629dd1"/>
              </a:buClr>
              <a:buSzPct val="85000"/>
              <a:buFont typeface="Arial"/>
              <a:buChar char="•"/>
            </a:pPr>
            <a:r>
              <a:rPr b="1" lang="ru-RU" sz="3300" spc="-1" strike="noStrike">
                <a:solidFill>
                  <a:srgbClr val="000000"/>
                </a:solidFill>
                <a:latin typeface="Arial"/>
              </a:rPr>
              <a:t>Тренінги </a:t>
            </a:r>
            <a:endParaRPr b="0" lang="ru-RU" sz="3300" spc="-1" strike="noStrike">
              <a:solidFill>
                <a:srgbClr val="000000"/>
              </a:solidFill>
              <a:latin typeface="Arial"/>
            </a:endParaRPr>
          </a:p>
          <a:p>
            <a:pPr marL="182880" indent="-182520">
              <a:lnSpc>
                <a:spcPct val="100000"/>
              </a:lnSpc>
              <a:spcBef>
                <a:spcPts val="660"/>
              </a:spcBef>
              <a:buClr>
                <a:srgbClr val="629dd1"/>
              </a:buClr>
              <a:buSzPct val="85000"/>
              <a:buFont typeface="Arial"/>
              <a:buChar char="•"/>
            </a:pPr>
            <a:r>
              <a:rPr b="0" i="1" lang="ru-RU" sz="3300" spc="-1" strike="noStrike">
                <a:solidFill>
                  <a:srgbClr val="000000"/>
                </a:solidFill>
                <a:latin typeface="Arial"/>
              </a:rPr>
              <a:t>«Тренінгові технології на уроках словесності»</a:t>
            </a:r>
            <a:endParaRPr b="0" lang="ru-RU" sz="3300" spc="-1" strike="noStrike">
              <a:solidFill>
                <a:srgbClr val="000000"/>
              </a:solidFill>
              <a:latin typeface="Arial"/>
            </a:endParaRPr>
          </a:p>
          <a:p>
            <a:pPr marL="182880" indent="-182520">
              <a:lnSpc>
                <a:spcPct val="100000"/>
              </a:lnSpc>
              <a:spcBef>
                <a:spcPts val="660"/>
              </a:spcBef>
              <a:buClr>
                <a:srgbClr val="629dd1"/>
              </a:buClr>
              <a:buSzPct val="85000"/>
              <a:buFont typeface="Arial"/>
              <a:buChar char="•"/>
            </a:pPr>
            <a:r>
              <a:rPr b="0" i="1" lang="ru-RU" sz="3300" spc="-1" strike="noStrike">
                <a:solidFill>
                  <a:srgbClr val="000000"/>
                </a:solidFill>
                <a:latin typeface="Arial"/>
              </a:rPr>
              <a:t>«Оптимальність і ефективність інтерактивних вправ» </a:t>
            </a:r>
            <a:endParaRPr b="0" lang="ru-RU" sz="3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ru-RU" sz="3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8" name="Объект 8" descr=""/>
          <p:cNvPicPr/>
          <p:nvPr/>
        </p:nvPicPr>
        <p:blipFill>
          <a:blip r:embed="rId3"/>
        </p:blipFill>
        <p:spPr>
          <a:xfrm>
            <a:off x="5724000" y="2349000"/>
            <a:ext cx="3168000" cy="3031920"/>
          </a:xfrm>
          <a:prstGeom prst="rect">
            <a:avLst/>
          </a:prstGeom>
          <a:ln>
            <a:noFill/>
          </a:ln>
        </p:spPr>
      </p:pic>
    </p:spTree>
  </p:cSld>
  <p:transition spd="slow">
    <p:wipe dir="r"/>
  </p:transition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825</TotalTime>
  <Application>LibreOffice/6.1.1.2$Windows_x86 LibreOffice_project/5d19a1bfa650b796764388cd8b33a5af1f5baa1b</Application>
  <Words>599</Words>
  <Paragraphs>93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2012-11-06T17:50:27Z</dcterms:created>
  <dc:creator>ЦГ Лицей20</dc:creator>
  <dc:description/>
  <dc:language>ru-RU</dc:language>
  <cp:lastModifiedBy/>
  <dcterms:modified xsi:type="dcterms:W3CDTF">2019-03-26T21:41:00Z</dcterms:modified>
  <cp:revision>84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