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4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4432"/>
    <a:srgbClr val="009BD2"/>
    <a:srgbClr val="009A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кругленный прямоугольник 17"/>
          <p:cNvSpPr/>
          <p:nvPr/>
        </p:nvSpPr>
        <p:spPr>
          <a:xfrm>
            <a:off x="682966" y="692696"/>
            <a:ext cx="8461034" cy="1368152"/>
          </a:xfrm>
          <a:prstGeom prst="roundRect">
            <a:avLst/>
          </a:prstGeom>
          <a:solidFill>
            <a:srgbClr val="009AD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908720"/>
            <a:ext cx="6951146" cy="864096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Проектування та виготовлення писанки          </a:t>
            </a:r>
            <a:br>
              <a:rPr lang="uk-UA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</a:t>
            </a:r>
            <a:r>
              <a:rPr lang="uk-UA"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uk-UA" sz="22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астина </a:t>
            </a:r>
            <a:r>
              <a:rPr lang="uk-UA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2204864"/>
            <a:ext cx="7788452" cy="4464496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Розглянемо такі питання:</a:t>
            </a:r>
          </a:p>
          <a:p>
            <a:endParaRPr lang="uk-UA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Вибір писанки  для проектування і виготовлення</a:t>
            </a:r>
          </a:p>
          <a:p>
            <a:pPr algn="l"/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Вимоги до писанки.</a:t>
            </a:r>
          </a:p>
          <a:p>
            <a:pPr algn="l"/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Пошук подібних писанок в інформаційних джерелах.</a:t>
            </a:r>
          </a:p>
          <a:p>
            <a:pPr algn="l"/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Визначення кращих ознак у подібних писанках.</a:t>
            </a:r>
          </a:p>
          <a:p>
            <a:pPr algn="l"/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Створення графічного зображення писанки.</a:t>
            </a:r>
          </a:p>
          <a:p>
            <a:pPr algn="l"/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6215074" y="142852"/>
            <a:ext cx="2928958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all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4348" y="1363792"/>
            <a:ext cx="21974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Трудове навчання </a:t>
            </a:r>
          </a:p>
          <a:p>
            <a:r>
              <a:rPr lang="uk-U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uk-U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irc_mi" descr="http://cv01.twirpx.net/0920/0920050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14282" y="142852"/>
            <a:ext cx="1341885" cy="1152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671298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Вибір виробу для проектування </a:t>
            </a:r>
            <a:br>
              <a:rPr lang="uk-UA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та виготовлення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5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347864" y="1412776"/>
            <a:ext cx="1224136" cy="1656184"/>
          </a:xfrm>
        </p:spPr>
      </p:pic>
      <p:pic>
        <p:nvPicPr>
          <p:cNvPr id="10" name="Содержимое 9" descr="33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7236296" y="1556792"/>
            <a:ext cx="1440160" cy="1656184"/>
          </a:xfrm>
        </p:spPr>
      </p:pic>
      <p:sp>
        <p:nvSpPr>
          <p:cNvPr id="7" name="Овал 6"/>
          <p:cNvSpPr/>
          <p:nvPr/>
        </p:nvSpPr>
        <p:spPr>
          <a:xfrm>
            <a:off x="0" y="26064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 smtClean="0"/>
              <a:t>1</a:t>
            </a:r>
            <a:endParaRPr lang="ru-RU" sz="4400" b="1" dirty="0"/>
          </a:p>
        </p:txBody>
      </p:sp>
      <p:pic>
        <p:nvPicPr>
          <p:cNvPr id="11" name="Рисунок 10" descr="202447_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64288" y="3717032"/>
            <a:ext cx="1368152" cy="1296144"/>
          </a:xfrm>
          <a:prstGeom prst="rect">
            <a:avLst/>
          </a:prstGeom>
        </p:spPr>
      </p:pic>
      <p:pic>
        <p:nvPicPr>
          <p:cNvPr id="14" name="Рисунок 13" descr="a0a1ba205e34039cdd0393a5923871c9123995436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63888" y="3573016"/>
            <a:ext cx="2592288" cy="1584176"/>
          </a:xfrm>
          <a:prstGeom prst="rect">
            <a:avLst/>
          </a:prstGeom>
        </p:spPr>
      </p:pic>
      <p:pic>
        <p:nvPicPr>
          <p:cNvPr id="18" name="Рисунок 17" descr="dsc00643-bq6hq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187624" y="3717032"/>
            <a:ext cx="1440160" cy="1440160"/>
          </a:xfrm>
          <a:prstGeom prst="rect">
            <a:avLst/>
          </a:prstGeom>
        </p:spPr>
      </p:pic>
      <p:pic>
        <p:nvPicPr>
          <p:cNvPr id="20" name="Рисунок 19" descr="images (6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99592" y="1772816"/>
            <a:ext cx="2016224" cy="1440160"/>
          </a:xfrm>
          <a:prstGeom prst="rect">
            <a:avLst/>
          </a:prstGeom>
        </p:spPr>
      </p:pic>
      <p:pic>
        <p:nvPicPr>
          <p:cNvPr id="22" name="Рисунок 21" descr="загруженное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220072" y="1412776"/>
            <a:ext cx="1440160" cy="144016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403648" y="3212976"/>
            <a:ext cx="11939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/>
              <a:t>крапанка</a:t>
            </a:r>
            <a:endParaRPr lang="uk-UA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275856" y="3068960"/>
            <a:ext cx="1490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/>
              <a:t>мальованка</a:t>
            </a:r>
            <a:endParaRPr lang="ru-RU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5292080" y="2852936"/>
            <a:ext cx="12180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/>
              <a:t>дряпанка</a:t>
            </a:r>
            <a:endParaRPr lang="uk-UA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7236296" y="5085184"/>
            <a:ext cx="1248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/>
              <a:t>крашанка</a:t>
            </a:r>
            <a:endParaRPr lang="ru-RU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7308304" y="3212976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/>
              <a:t>зернівка</a:t>
            </a:r>
            <a:endParaRPr lang="ru-RU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4427984" y="5229200"/>
            <a:ext cx="10641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dirty="0" smtClean="0"/>
              <a:t>писанка</a:t>
            </a:r>
            <a:endParaRPr lang="ru-RU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1331640" y="5229200"/>
            <a:ext cx="12402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трав’янка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43608" y="5949280"/>
            <a:ext cx="72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200" b="1" i="1" dirty="0" smtClean="0">
                <a:latin typeface="Times New Roman" pitchFamily="18" charset="0"/>
                <a:cs typeface="Times New Roman" pitchFamily="18" charset="0"/>
              </a:rPr>
              <a:t>Для проектування та виготовлення вибираємо</a:t>
            </a:r>
          </a:p>
          <a:p>
            <a:pPr algn="ctr"/>
            <a:r>
              <a:rPr lang="uk-UA" sz="2200" b="1" i="1" dirty="0" smtClean="0">
                <a:latin typeface="Times New Roman" pitchFamily="18" charset="0"/>
                <a:cs typeface="Times New Roman" pitchFamily="18" charset="0"/>
              </a:rPr>
              <a:t>писанку- мальованку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>
                <a:latin typeface="+mn-lt"/>
                <a:cs typeface="Times New Roman" pitchFamily="18" charset="0"/>
              </a:rPr>
              <a:t>Вимоги до писанки</a:t>
            </a:r>
            <a:endParaRPr lang="ru-RU" sz="3600" b="1" dirty="0">
              <a:latin typeface="+mn-lt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600200"/>
            <a:ext cx="748883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1.  Виготовлена писанка –мальованка буде     подарунком  для бабусі.</a:t>
            </a:r>
          </a:p>
          <a:p>
            <a:pPr>
              <a:buNone/>
            </a:pPr>
            <a:r>
              <a:rPr lang="ru-RU" sz="2800" dirty="0" smtClean="0"/>
              <a:t>2.  Мальованка має бути гарною,  повина сподобатися бабусі та  бути оберігом для неї,</a:t>
            </a:r>
          </a:p>
          <a:p>
            <a:pPr>
              <a:buNone/>
            </a:pPr>
            <a:r>
              <a:rPr lang="ru-RU" sz="2800" dirty="0" smtClean="0"/>
              <a:t>   бо коли я розмальовувала писанку, то  використовувала  символи  довголіття та здоров</a:t>
            </a:r>
            <a:r>
              <a:rPr lang="en-US" sz="2800" dirty="0" smtClean="0"/>
              <a:t>’</a:t>
            </a:r>
            <a:r>
              <a:rPr lang="ru-RU" sz="2800" dirty="0" smtClean="0"/>
              <a:t>я. </a:t>
            </a:r>
          </a:p>
          <a:p>
            <a:pPr>
              <a:buNone/>
            </a:pPr>
            <a:r>
              <a:rPr lang="ru-RU" sz="2800" dirty="0" smtClean="0"/>
              <a:t>3. </a:t>
            </a:r>
            <a:r>
              <a:rPr lang="ru-RU" sz="2800" dirty="0" err="1" smtClean="0"/>
              <a:t>Крім</a:t>
            </a:r>
            <a:r>
              <a:rPr lang="ru-RU" sz="2800" dirty="0" smtClean="0"/>
              <a:t> того  має бути простою у виконанні. </a:t>
            </a:r>
          </a:p>
          <a:p>
            <a:pPr>
              <a:buNone/>
            </a:pPr>
            <a:endParaRPr lang="ru-RU" sz="2800" dirty="0"/>
          </a:p>
        </p:txBody>
      </p:sp>
      <p:sp>
        <p:nvSpPr>
          <p:cNvPr id="4" name="Овал 3"/>
          <p:cNvSpPr/>
          <p:nvPr/>
        </p:nvSpPr>
        <p:spPr>
          <a:xfrm>
            <a:off x="0" y="18864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 smtClean="0"/>
              <a:t>2</a:t>
            </a:r>
            <a:endParaRPr lang="ru-RU" sz="4400" b="1" dirty="0"/>
          </a:p>
        </p:txBody>
      </p:sp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5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5120" r="13061" b="5717"/>
          <a:stretch>
            <a:fillRect/>
          </a:stretch>
        </p:blipFill>
        <p:spPr>
          <a:xfrm>
            <a:off x="3563888" y="476672"/>
            <a:ext cx="1728192" cy="216024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27584" y="188640"/>
            <a:ext cx="2952328" cy="5145435"/>
          </a:xfrm>
        </p:spPr>
        <p:txBody>
          <a:bodyPr>
            <a:noAutofit/>
          </a:bodyPr>
          <a:lstStyle/>
          <a:p>
            <a:endParaRPr lang="uk-UA" sz="2800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uk-UA" sz="2800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uk-UA" sz="2800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uk-UA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Пошук  моделей-аналогів  до вибраної писанки в інформаційних джерелах</a:t>
            </a:r>
            <a:endParaRPr lang="uk-UA" sz="36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53.jpg"/>
          <p:cNvPicPr>
            <a:picLocks noChangeAspect="1"/>
          </p:cNvPicPr>
          <p:nvPr/>
        </p:nvPicPr>
        <p:blipFill>
          <a:blip r:embed="rId3" cstate="print"/>
          <a:srcRect l="8333" r="12500" b="8000"/>
          <a:stretch>
            <a:fillRect/>
          </a:stretch>
        </p:blipFill>
        <p:spPr>
          <a:xfrm>
            <a:off x="3779912" y="3429000"/>
            <a:ext cx="1656184" cy="216024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923928" y="2636912"/>
            <a:ext cx="1130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Модель 1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067944" y="5589240"/>
            <a:ext cx="1130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Модель 2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7020272" y="2492896"/>
            <a:ext cx="1130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Модель 3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876256" y="573325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Модель 4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467544" y="18864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 smtClean="0"/>
              <a:t>3</a:t>
            </a:r>
            <a:endParaRPr lang="ru-RU" sz="4400" b="1" dirty="0"/>
          </a:p>
        </p:txBody>
      </p:sp>
      <p:pic>
        <p:nvPicPr>
          <p:cNvPr id="18" name="Рисунок 17" descr="3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6516216" y="3501008"/>
            <a:ext cx="1872208" cy="2130612"/>
          </a:xfrm>
          <a:prstGeom prst="rect">
            <a:avLst/>
          </a:prstGeom>
        </p:spPr>
      </p:pic>
      <p:pic>
        <p:nvPicPr>
          <p:cNvPr id="19" name="Рисунок 18" descr="Писанка-Символ-звезда-Защита-живых-людей-1270307696_54.jpg"/>
          <p:cNvPicPr>
            <a:picLocks noChangeAspect="1"/>
          </p:cNvPicPr>
          <p:nvPr/>
        </p:nvPicPr>
        <p:blipFill>
          <a:blip r:embed="rId5" cstate="print"/>
          <a:srcRect l="7548" t="23737" r="9426" b="5054"/>
          <a:stretch>
            <a:fillRect/>
          </a:stretch>
        </p:blipFill>
        <p:spPr>
          <a:xfrm>
            <a:off x="6588224" y="476672"/>
            <a:ext cx="1584176" cy="1944216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5600" dirty="0" smtClean="0"/>
          </a:p>
          <a:p>
            <a:pPr>
              <a:buNone/>
            </a:pPr>
            <a:r>
              <a:rPr lang="uk-UA" sz="5600" dirty="0" smtClean="0"/>
              <a:t> </a:t>
            </a:r>
            <a:endParaRPr lang="ru-RU" sz="5600" dirty="0" smtClean="0"/>
          </a:p>
          <a:p>
            <a:pPr>
              <a:buNone/>
            </a:pPr>
            <a:r>
              <a:rPr lang="uk-UA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 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31640" y="1340768"/>
          <a:ext cx="7488831" cy="34747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9536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838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8380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8380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8380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Вимоги до     виробу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Модель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Модель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Модель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Модель 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b="1" dirty="0" smtClean="0"/>
                        <a:t>Призначення виробу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aseline="0" dirty="0" smtClean="0"/>
                        <a:t>         </a:t>
                      </a:r>
                      <a:r>
                        <a:rPr lang="uk-UA" sz="2800" baseline="0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   </a:t>
                      </a:r>
                      <a:r>
                        <a:rPr lang="uk-UA" sz="2800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  </a:t>
                      </a:r>
                      <a:r>
                        <a:rPr lang="uk-UA" sz="2400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   </a:t>
                      </a:r>
                      <a:r>
                        <a:rPr lang="uk-UA" sz="2400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b="1" dirty="0" smtClean="0"/>
                        <a:t>Оригінальний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   </a:t>
                      </a:r>
                      <a:r>
                        <a:rPr lang="uk-UA" sz="2400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   </a:t>
                      </a:r>
                      <a:r>
                        <a:rPr lang="uk-UA" sz="2400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b="1" dirty="0" smtClean="0"/>
                        <a:t>Техніка виконання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  </a:t>
                      </a:r>
                      <a:r>
                        <a:rPr lang="uk-UA" sz="2400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    </a:t>
                      </a:r>
                      <a:r>
                        <a:rPr lang="uk-UA" sz="2400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   </a:t>
                      </a:r>
                      <a:r>
                        <a:rPr lang="uk-UA" sz="2400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    </a:t>
                      </a:r>
                      <a:r>
                        <a:rPr lang="uk-UA" sz="2400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b="1" dirty="0" smtClean="0"/>
                        <a:t>Простота виготовлення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    </a:t>
                      </a:r>
                      <a:r>
                        <a:rPr lang="uk-UA" sz="2400" dirty="0" smtClean="0"/>
                        <a:t>+</a:t>
                      </a:r>
                      <a:r>
                        <a:rPr lang="uk-UA" dirty="0" smtClean="0"/>
                        <a:t> 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50832">
                <a:tc>
                  <a:txBody>
                    <a:bodyPr/>
                    <a:lstStyle/>
                    <a:p>
                      <a:r>
                        <a:rPr lang="uk-UA" b="1" dirty="0" smtClean="0"/>
                        <a:t>Економічність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  </a:t>
                      </a:r>
                      <a:r>
                        <a:rPr lang="uk-UA" sz="2400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   </a:t>
                      </a:r>
                      <a:r>
                        <a:rPr lang="uk-UA" sz="2400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    </a:t>
                      </a:r>
                      <a:r>
                        <a:rPr lang="uk-UA" sz="2400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   </a:t>
                      </a:r>
                      <a:r>
                        <a:rPr lang="uk-UA" sz="2400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99592" y="4365104"/>
            <a:ext cx="79208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 smtClean="0"/>
          </a:p>
          <a:p>
            <a:r>
              <a:rPr lang="uk-UA" sz="1400" b="1" i="1" dirty="0" smtClean="0"/>
              <a:t> </a:t>
            </a:r>
            <a:r>
              <a:rPr lang="ru-RU" i="1" dirty="0" smtClean="0"/>
              <a:t> </a:t>
            </a:r>
            <a:endParaRPr lang="ru-RU" dirty="0" smtClean="0"/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Висновок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Проаналізувавши моделі за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різними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вимогами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обираємо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елемент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візерунка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моделі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кольори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малюнка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будуть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95536" y="18864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 smtClean="0"/>
              <a:t>4</a:t>
            </a:r>
            <a:endParaRPr lang="ru-RU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123728" y="332656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Анал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із писанок-аналогів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Створення графічного зображення писанки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23528" y="40466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 smtClean="0"/>
              <a:t>5</a:t>
            </a:r>
            <a:endParaRPr lang="ru-RU" sz="4400" b="1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V="1">
            <a:off x="3131840" y="3861048"/>
            <a:ext cx="43204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131840" y="4293096"/>
            <a:ext cx="50405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4355976" y="4293096"/>
            <a:ext cx="50405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 flipV="1">
            <a:off x="4427984" y="3861048"/>
            <a:ext cx="36004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H="1">
            <a:off x="4427984" y="3429000"/>
            <a:ext cx="36004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H="1" flipV="1">
            <a:off x="4355976" y="3284984"/>
            <a:ext cx="43204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>
            <a:off x="3203848" y="3429000"/>
            <a:ext cx="36004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 flipV="1">
            <a:off x="3203848" y="3356992"/>
            <a:ext cx="43204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0" name="Рисунок 149" descr="helga_6-7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131840" y="2996952"/>
            <a:ext cx="1795091" cy="1728192"/>
          </a:xfrm>
          <a:prstGeom prst="rect">
            <a:avLst/>
          </a:prstGeom>
        </p:spPr>
      </p:pic>
      <p:cxnSp>
        <p:nvCxnSpPr>
          <p:cNvPr id="155" name="Прямая соединительная линия 154"/>
          <p:cNvCxnSpPr/>
          <p:nvPr/>
        </p:nvCxnSpPr>
        <p:spPr>
          <a:xfrm>
            <a:off x="3995936" y="1700808"/>
            <a:ext cx="0" cy="4464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1" name="Рисунок 190" descr="master-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484784"/>
            <a:ext cx="3744415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229</Words>
  <Application>Microsoft Office PowerPoint</Application>
  <PresentationFormat>Экран (4:3)</PresentationFormat>
  <Paragraphs>75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Проектування та виготовлення писанки                                                               Частина 1</vt:lpstr>
      <vt:lpstr>Вибір виробу для проектування  та виготовлення</vt:lpstr>
      <vt:lpstr>Вимоги до писанки</vt:lpstr>
      <vt:lpstr>Презентация PowerPoint</vt:lpstr>
      <vt:lpstr>Презентация PowerPoint</vt:lpstr>
      <vt:lpstr>Створення графічного зображення писанки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Аленушка</dc:creator>
  <cp:lastModifiedBy>ВЧИТЕЛЬСЬКА</cp:lastModifiedBy>
  <cp:revision>24</cp:revision>
  <dcterms:created xsi:type="dcterms:W3CDTF">2014-10-03T19:20:59Z</dcterms:created>
  <dcterms:modified xsi:type="dcterms:W3CDTF">2020-03-20T10:53:34Z</dcterms:modified>
</cp:coreProperties>
</file>