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8" r:id="rId4"/>
    <p:sldId id="263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DE48-3E32-4BB6-A853-022E8CD6DCBD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91E6-D8CB-43FC-A513-B667627629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86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DE48-3E32-4BB6-A853-022E8CD6DCBD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91E6-D8CB-43FC-A513-B667627629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702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DE48-3E32-4BB6-A853-022E8CD6DCBD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91E6-D8CB-43FC-A513-B667627629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050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DE48-3E32-4BB6-A853-022E8CD6DCBD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91E6-D8CB-43FC-A513-B667627629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089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DE48-3E32-4BB6-A853-022E8CD6DCBD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91E6-D8CB-43FC-A513-B667627629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976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DE48-3E32-4BB6-A853-022E8CD6DCBD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91E6-D8CB-43FC-A513-B667627629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719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DE48-3E32-4BB6-A853-022E8CD6DCBD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91E6-D8CB-43FC-A513-B667627629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57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DE48-3E32-4BB6-A853-022E8CD6DCBD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91E6-D8CB-43FC-A513-B667627629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338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DE48-3E32-4BB6-A853-022E8CD6DCBD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91E6-D8CB-43FC-A513-B667627629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4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DE48-3E32-4BB6-A853-022E8CD6DCBD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91E6-D8CB-43FC-A513-B667627629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21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DE48-3E32-4BB6-A853-022E8CD6DCBD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91E6-D8CB-43FC-A513-B667627629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216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2DE48-3E32-4BB6-A853-022E8CD6DCBD}" type="datetimeFigureOut">
              <a:rPr lang="ru-RU" smtClean="0"/>
              <a:t>09.03.2020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391E6-D8CB-43FC-A513-B667627629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920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641475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Презентація до уроку:</a:t>
            </a:r>
            <a:r>
              <a:rPr lang="uk-UA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Транспорт </a:t>
            </a:r>
            <a:r>
              <a:rPr lang="uk-UA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речовин у тварин. Незамкнена та замкнена кровоносні системи. Кров, її основні </a:t>
            </a:r>
            <a:r>
              <a:rPr lang="uk-UA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функції»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44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 кровоносної системи: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Серце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uk-UA" dirty="0" smtClean="0"/>
              <a:t>Кровоносні судини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85" t="33638"/>
          <a:stretch/>
        </p:blipFill>
        <p:spPr bwMode="auto">
          <a:xfrm>
            <a:off x="895412" y="2348880"/>
            <a:ext cx="3384852" cy="367240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348880"/>
            <a:ext cx="3773016" cy="367240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224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Форменні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елементи крові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916832"/>
            <a:ext cx="8013425" cy="352839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038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Типи кровоносних систем:</a:t>
            </a:r>
            <a:endParaRPr lang="ru-RU" sz="36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86918" y="1481095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uk-UA" dirty="0" smtClean="0"/>
              <a:t>        Незамкнена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89" b="22464"/>
          <a:stretch/>
        </p:blipFill>
        <p:spPr bwMode="auto">
          <a:xfrm>
            <a:off x="386918" y="2204864"/>
            <a:ext cx="4196810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1" t="20069" r="4739" b="26455"/>
          <a:stretch/>
        </p:blipFill>
        <p:spPr bwMode="auto">
          <a:xfrm>
            <a:off x="4583728" y="3429020"/>
            <a:ext cx="4513936" cy="2952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438" y="2582299"/>
            <a:ext cx="217646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702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Закріплення вивченого матеріалу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Усі хребетні тварини мають ______ кровоносну систему. Основним її органом є _____. Розрізняють такі судини: _____, ______, _______. Верхні камери серця називаються _____, нижні - ______. Риби мають _____ серце та _____ коло кровообігу. Усі тварини, що дихають легенями, мають _____ кола кровообігу. _____ та плазуни (за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ключенням___) мають _____ серце. Серце _____ та ссавців - ______. Риби, _____ та _____ не мають _____ температури тіла, а птахи та ______ - ______.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01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102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  Презентація до уроку:  «Транспорт речовин у тварин. Незамкнена та замкнена кровоносні системи. Кров, її основні функції»</vt:lpstr>
      <vt:lpstr>Органи кровоносної системи:</vt:lpstr>
      <vt:lpstr>Форменні елементи крові</vt:lpstr>
      <vt:lpstr>Типи кровоносних систем:</vt:lpstr>
      <vt:lpstr>Закріплення вивченого матеріалу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Транспорт речовин у тварин. Незамкнена та замкнена кровоносні системи. Кров, її основні функції.</dc:title>
  <dc:creator>Алексей</dc:creator>
  <cp:lastModifiedBy>Олександр</cp:lastModifiedBy>
  <cp:revision>6</cp:revision>
  <dcterms:created xsi:type="dcterms:W3CDTF">2020-01-18T19:05:44Z</dcterms:created>
  <dcterms:modified xsi:type="dcterms:W3CDTF">2020-03-09T18:23:38Z</dcterms:modified>
</cp:coreProperties>
</file>