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84" r:id="rId2"/>
  </p:sldMasterIdLst>
  <p:notesMasterIdLst>
    <p:notesMasterId r:id="rId14"/>
  </p:notesMasterIdLst>
  <p:sldIdLst>
    <p:sldId id="273" r:id="rId3"/>
    <p:sldId id="283" r:id="rId4"/>
    <p:sldId id="256" r:id="rId5"/>
    <p:sldId id="282" r:id="rId6"/>
    <p:sldId id="281" r:id="rId7"/>
    <p:sldId id="280" r:id="rId8"/>
    <p:sldId id="279" r:id="rId9"/>
    <p:sldId id="278" r:id="rId10"/>
    <p:sldId id="277" r:id="rId11"/>
    <p:sldId id="276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8CE6D-AF53-4820-9D11-90AE5B6B5A1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AAB41-F0DC-43EA-B30A-87EC739DD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870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F9DA-531D-4661-A264-38AC8A40F6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9BAD-EF7F-484E-BE45-D68B3C77E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60122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F9DA-531D-4661-A264-38AC8A40F6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9BAD-EF7F-484E-BE45-D68B3C77E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7715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F9DA-531D-4661-A264-38AC8A40F6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9BAD-EF7F-484E-BE45-D68B3C77E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0962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F9DA-531D-4661-A264-38AC8A40F6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9BAD-EF7F-484E-BE45-D68B3C77E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760751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F9DA-531D-4661-A264-38AC8A40F6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9BAD-EF7F-484E-BE45-D68B3C77E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917568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F9DA-531D-4661-A264-38AC8A40F6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9BAD-EF7F-484E-BE45-D68B3C77E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617014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F9DA-531D-4661-A264-38AC8A40F6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9BAD-EF7F-484E-BE45-D68B3C77E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03664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F9DA-531D-4661-A264-38AC8A40F6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9BAD-EF7F-484E-BE45-D68B3C77E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887670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F9DA-531D-4661-A264-38AC8A40F6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9BAD-EF7F-484E-BE45-D68B3C77E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822972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F9DA-531D-4661-A264-38AC8A40F6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9BAD-EF7F-484E-BE45-D68B3C77E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292757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F9DA-531D-4661-A264-38AC8A40F6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9BAD-EF7F-484E-BE45-D68B3C77E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556946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0F9DA-531D-4661-A264-38AC8A40F6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49BAD-EF7F-484E-BE45-D68B3C77E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87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9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0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3.sld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4.sld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5.sld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6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7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8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5297" name="Слайд" r:id="rId3" imgW="4570541" imgH="3427323" progId="PowerPoint.Slide.12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6497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6497" name="Слайд" r:id="rId3" imgW="4570541" imgH="3427323" progId="PowerPoint.Slide.12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5233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95233" name="Слайд" r:id="rId3" imgW="4570541" imgH="3427323" progId="PowerPoint.Slide.12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3665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13665" name="Слайд" r:id="rId3" imgW="4570541" imgH="3427323" progId="PowerPoint.Slide.12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Гачальная школа\Pictures\330026694634_yer-rr-srirsry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6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080375" y="5537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555776" y="620688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Чистомовки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Дібрати</a:t>
            </a: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потрібні</a:t>
            </a: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слова. </a:t>
            </a:r>
            <a:endParaRPr lang="ru-RU" sz="1000" i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А-а-а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йде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дівчинка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...</a:t>
            </a: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(мала)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Ан-ан-ан — ми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їмо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...</a:t>
            </a: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(банан)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Ар-ар-ар —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перекидний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...</a:t>
            </a: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календар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У-у-у —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крізь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зали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я ...</a:t>
            </a: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іду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Уо-уо-уо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снігом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поле ...</a:t>
            </a: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(замело)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4103440" y="2924944"/>
            <a:ext cx="50405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Ка-ка-ка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яка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цікава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(книжка)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Ко-ко-ко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знесла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курочка ...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яєчко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Ік-ік-ік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пиріжечки котик...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(спік)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Ук-ук-ук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 річці пливе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(борсук)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Пі-пі-пі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яйце в ...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шкаралупі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8617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2641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12641" name="Слайд" r:id="rId3" imgW="4570541" imgH="3427323" progId="PowerPoint.Slide.12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1617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11617" name="Слайд" r:id="rId3" imgW="4570541" imgH="3427323" progId="PowerPoint.Slide.12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0593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10593" name="Слайд" r:id="rId3" imgW="4570541" imgH="3427323" progId="PowerPoint.Slide.12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9569" name="Object 1"/>
          <p:cNvGraphicFramePr>
            <a:graphicFrameLocks noChangeAspect="1"/>
          </p:cNvGraphicFramePr>
          <p:nvPr/>
        </p:nvGraphicFramePr>
        <p:xfrm>
          <a:off x="-324544" y="0"/>
          <a:ext cx="9468544" cy="6858000"/>
        </p:xfrm>
        <a:graphic>
          <a:graphicData uri="http://schemas.openxmlformats.org/presentationml/2006/ole">
            <p:oleObj spid="_x0000_s109569" name="Слайд" r:id="rId3" imgW="4570541" imgH="3427323" progId="PowerPoint.Slide.12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8545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8545" name="Слайд" r:id="rId3" imgW="4570541" imgH="3427323" progId="PowerPoint.Slide.12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7521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7521" name="Слайд" r:id="rId3" imgW="4570541" imgH="3427323" progId="PowerPoint.Slide.12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39_TL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86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Тема Office</vt:lpstr>
      <vt:lpstr>239_TL6</vt:lpstr>
      <vt:lpstr>Слайд</vt:lpstr>
      <vt:lpstr>Слайд Microsoft Office PowerPoint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Мамонтова Л.В.</dc:creator>
  <cp:lastModifiedBy>556</cp:lastModifiedBy>
  <cp:revision>31</cp:revision>
  <dcterms:created xsi:type="dcterms:W3CDTF">2014-07-07T14:49:11Z</dcterms:created>
  <dcterms:modified xsi:type="dcterms:W3CDTF">2020-05-04T15:09:39Z</dcterms:modified>
</cp:coreProperties>
</file>