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541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745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572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10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973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208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193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916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168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526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886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9B48C-7B00-4C5C-B7C0-3E166A043DB2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E48E0-68F8-4A52-AD17-873B6023343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083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f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f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fif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9" y="-237809"/>
            <a:ext cx="12192001" cy="7173088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3703759" y="861146"/>
            <a:ext cx="5112297" cy="30931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5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Слова, </a:t>
            </a:r>
          </a:p>
          <a:p>
            <a:pPr algn="ctr"/>
            <a:r>
              <a:rPr lang="uk-UA" sz="65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протилежні </a:t>
            </a:r>
          </a:p>
          <a:p>
            <a:pPr algn="ctr"/>
            <a:r>
              <a:rPr lang="uk-UA" sz="65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за значенням</a:t>
            </a:r>
            <a:endParaRPr lang="uk-UA" sz="65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0" t="12373" r="48906" b="13546"/>
          <a:stretch/>
        </p:blipFill>
        <p:spPr>
          <a:xfrm>
            <a:off x="2779310" y="1272054"/>
            <a:ext cx="924449" cy="194750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31" t="11268" r="16742" b="11370"/>
          <a:stretch/>
        </p:blipFill>
        <p:spPr>
          <a:xfrm>
            <a:off x="8639774" y="1353090"/>
            <a:ext cx="825773" cy="186647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</p:pic>
      <p:sp>
        <p:nvSpPr>
          <p:cNvPr id="12" name="Прямокутник 11"/>
          <p:cNvSpPr/>
          <p:nvPr/>
        </p:nvSpPr>
        <p:spPr>
          <a:xfrm>
            <a:off x="6125929" y="5291162"/>
            <a:ext cx="223862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Котенко</a:t>
            </a:r>
            <a:r>
              <a:rPr lang="uk-UA" sz="3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Н.В.</a:t>
            </a:r>
            <a:endParaRPr lang="uk-UA" sz="3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3485339" y="4506332"/>
            <a:ext cx="5890779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5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 використанням ЛЕГО</a:t>
            </a:r>
            <a:endParaRPr lang="uk-UA" sz="45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66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97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947302" y="348866"/>
            <a:ext cx="4297395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добра</a:t>
            </a:r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567179" y="2028019"/>
            <a:ext cx="323466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казка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7959506" y="2084984"/>
            <a:ext cx="312136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мила</a:t>
            </a:r>
            <a:endParaRPr lang="uk-UA" sz="10000" b="1" cap="none" spc="0" dirty="0">
              <a:ln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051368" y="2863821"/>
            <a:ext cx="400436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внучка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221593" y="3747675"/>
            <a:ext cx="443153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хороша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4075942" y="4998595"/>
            <a:ext cx="202741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зла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8462659" y="4182987"/>
            <a:ext cx="347402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ніжна</a:t>
            </a:r>
            <a:endParaRPr lang="uk-UA" sz="10000" b="1" cap="none" spc="0" dirty="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4" t="29023" r="54163" b="3743"/>
          <a:stretch/>
        </p:blipFill>
        <p:spPr>
          <a:xfrm>
            <a:off x="8278456" y="441729"/>
            <a:ext cx="1531466" cy="182317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57" t="29023" r="-1" b="3743"/>
          <a:stretch/>
        </p:blipFill>
        <p:spPr>
          <a:xfrm>
            <a:off x="6835980" y="4869037"/>
            <a:ext cx="1671496" cy="174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56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97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733015" y="348866"/>
            <a:ext cx="4725974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старий</a:t>
            </a:r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298182" y="1907562"/>
            <a:ext cx="452880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старість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7647563" y="2084984"/>
            <a:ext cx="374525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дідусь</a:t>
            </a:r>
            <a:endParaRPr lang="uk-UA" sz="10000" b="1" cap="none" spc="0" dirty="0">
              <a:ln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305317" y="2863821"/>
            <a:ext cx="349647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сивий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474324" y="3747675"/>
            <a:ext cx="392607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давній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840791" y="5145356"/>
            <a:ext cx="451065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мудрий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5822369" y="4004589"/>
            <a:ext cx="527323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молодий</a:t>
            </a:r>
            <a:endParaRPr lang="uk-UA" sz="10000" b="1" cap="none" spc="0" dirty="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6" t="26557" r="60487" b="4091"/>
          <a:stretch/>
        </p:blipFill>
        <p:spPr>
          <a:xfrm>
            <a:off x="8572787" y="5478327"/>
            <a:ext cx="801794" cy="124850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58" t="15081"/>
          <a:stretch/>
        </p:blipFill>
        <p:spPr>
          <a:xfrm>
            <a:off x="8458989" y="322857"/>
            <a:ext cx="1504520" cy="192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2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2" y="-19735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602692" y="348866"/>
            <a:ext cx="4986622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далеко</a:t>
            </a:r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768664" y="1907562"/>
            <a:ext cx="3587842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давно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7801787" y="1976780"/>
            <a:ext cx="406124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високо</a:t>
            </a:r>
            <a:endParaRPr lang="uk-UA" sz="10000" b="1" cap="none" spc="0" dirty="0">
              <a:ln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5442603" y="2650892"/>
            <a:ext cx="216116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дім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097691" y="3872105"/>
            <a:ext cx="4717382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близько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976690" y="5206192"/>
            <a:ext cx="3376502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довго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6967913" y="4329748"/>
            <a:ext cx="494718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далекий</a:t>
            </a:r>
            <a:endParaRPr lang="uk-UA" sz="10000" b="1" cap="none" spc="0" dirty="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19" r="25758"/>
          <a:stretch/>
        </p:blipFill>
        <p:spPr>
          <a:xfrm>
            <a:off x="668693" y="5406773"/>
            <a:ext cx="2591342" cy="112223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2" t="14810" r="3521" b="43018"/>
          <a:stretch/>
        </p:blipFill>
        <p:spPr>
          <a:xfrm>
            <a:off x="8589314" y="351720"/>
            <a:ext cx="3093509" cy="186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81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-19735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363398" y="348866"/>
            <a:ext cx="5465214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голосно</a:t>
            </a:r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228980" y="1976780"/>
            <a:ext cx="26554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тихо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7259130" y="1910472"/>
            <a:ext cx="468955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кричати</a:t>
            </a:r>
            <a:endParaRPr lang="uk-UA" sz="10000" b="1" cap="none" spc="0" dirty="0">
              <a:ln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3648764" y="3024244"/>
            <a:ext cx="489448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великий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718537" y="4241685"/>
            <a:ext cx="319715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голос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4136317" y="5206192"/>
            <a:ext cx="305724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пісня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7537475" y="4374954"/>
            <a:ext cx="413286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сильно</a:t>
            </a:r>
            <a:endParaRPr lang="uk-UA" sz="10000" b="1" cap="none" spc="0" dirty="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48" t="66897" r="12510"/>
          <a:stretch/>
        </p:blipFill>
        <p:spPr>
          <a:xfrm>
            <a:off x="1164140" y="527483"/>
            <a:ext cx="1459790" cy="18335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26" r="46493"/>
          <a:stretch/>
        </p:blipFill>
        <p:spPr>
          <a:xfrm flipH="1">
            <a:off x="8816559" y="348866"/>
            <a:ext cx="1885144" cy="193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9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-19735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4404678" y="348866"/>
            <a:ext cx="3382657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бігти</a:t>
            </a:r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772157" y="1976780"/>
            <a:ext cx="356905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мчати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7532666" y="2070558"/>
            <a:ext cx="375192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стояти</a:t>
            </a:r>
            <a:endParaRPr lang="uk-UA" sz="10000" b="1" cap="none" spc="0" dirty="0">
              <a:ln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5277511" y="3024244"/>
            <a:ext cx="163698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біг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638613" y="4241685"/>
            <a:ext cx="335700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фініш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384252" y="5206192"/>
            <a:ext cx="456137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швидко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8150677" y="4436981"/>
            <a:ext cx="304282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старт</a:t>
            </a:r>
            <a:endParaRPr lang="uk-UA" sz="10000" b="1" cap="none" spc="0" dirty="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4"/>
          <a:stretch/>
        </p:blipFill>
        <p:spPr>
          <a:xfrm>
            <a:off x="10644808" y="3408836"/>
            <a:ext cx="903243" cy="144142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87"/>
          <a:stretch/>
        </p:blipFill>
        <p:spPr>
          <a:xfrm>
            <a:off x="7792097" y="357012"/>
            <a:ext cx="1502296" cy="188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9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574" y="7365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2230711" y="1049083"/>
            <a:ext cx="8804013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9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Молодці!</a:t>
            </a:r>
          </a:p>
          <a:p>
            <a:pPr algn="ctr"/>
            <a:r>
              <a:rPr lang="uk-UA" sz="9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</a:rPr>
              <a:t>Дякую за працю!</a:t>
            </a:r>
            <a:endParaRPr lang="uk-UA" sz="90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071" y="3389040"/>
            <a:ext cx="5337312" cy="399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15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725581" y="5409084"/>
            <a:ext cx="9675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err="1" smtClean="0">
                <a:ln/>
                <a:solidFill>
                  <a:srgbClr val="00B050"/>
                </a:solidFill>
                <a:effectLst/>
              </a:rPr>
              <a:t>Обери</a:t>
            </a:r>
            <a:r>
              <a:rPr lang="uk-UA" sz="5400" b="1" cap="none" spc="0" dirty="0" smtClean="0">
                <a:ln/>
                <a:solidFill>
                  <a:srgbClr val="00B050"/>
                </a:solidFill>
                <a:effectLst/>
              </a:rPr>
              <a:t> </a:t>
            </a:r>
            <a:r>
              <a:rPr lang="uk-UA" sz="5400" b="1" cap="none" spc="0" dirty="0" smtClean="0">
                <a:ln/>
                <a:solidFill>
                  <a:srgbClr val="00B050"/>
                </a:solidFill>
                <a:effectLst/>
              </a:rPr>
              <a:t>цеглинку </a:t>
            </a:r>
            <a:r>
              <a:rPr lang="uk-UA" sz="5400" b="1" cap="none" spc="0" dirty="0" smtClean="0">
                <a:ln/>
                <a:solidFill>
                  <a:srgbClr val="00B050"/>
                </a:solidFill>
                <a:effectLst/>
              </a:rPr>
              <a:t>кольору слова</a:t>
            </a:r>
            <a:endParaRPr lang="uk-UA" sz="54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2905105" y="947617"/>
            <a:ext cx="776847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uk-UA" sz="6000" b="1" cap="none" spc="0" dirty="0" smtClean="0">
                <a:ln/>
                <a:solidFill>
                  <a:srgbClr val="0070C0"/>
                </a:solidFill>
                <a:effectLst/>
              </a:rPr>
              <a:t>Гра «Слова – навпаки»</a:t>
            </a:r>
            <a:endParaRPr lang="uk-UA" sz="6000" b="1" cap="none" spc="0" dirty="0">
              <a:ln/>
              <a:solidFill>
                <a:srgbClr val="0070C0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88"/>
          <a:stretch/>
        </p:blipFill>
        <p:spPr>
          <a:xfrm>
            <a:off x="3563554" y="1963280"/>
            <a:ext cx="5648774" cy="30764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 rot="19144151">
            <a:off x="677283" y="2910897"/>
            <a:ext cx="3136821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5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веселий</a:t>
            </a:r>
            <a:endParaRPr lang="uk-UA" sz="65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Прямокутник 6"/>
          <p:cNvSpPr/>
          <p:nvPr/>
        </p:nvSpPr>
        <p:spPr>
          <a:xfrm rot="2776699">
            <a:off x="8514917" y="3026315"/>
            <a:ext cx="2900089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5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сумний</a:t>
            </a:r>
            <a:endParaRPr lang="uk-UA" sz="65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76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4591213" y="277937"/>
            <a:ext cx="3443636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день</a:t>
            </a:r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57333" y="2034822"/>
            <a:ext cx="346659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сонце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7462970" y="1939849"/>
            <a:ext cx="348858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світло</a:t>
            </a:r>
            <a:endParaRPr lang="uk-UA" sz="10000" b="1" cap="none" spc="0" dirty="0">
              <a:ln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851707" y="3033471"/>
            <a:ext cx="182453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ніч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457333" y="4038607"/>
            <a:ext cx="352853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ранок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4189659" y="4906327"/>
            <a:ext cx="394531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місяць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8235436" y="4240060"/>
            <a:ext cx="290175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небо</a:t>
            </a:r>
            <a:endParaRPr lang="uk-UA" sz="10000" b="1" cap="none" spc="0" dirty="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3"/>
          <a:stretch/>
        </p:blipFill>
        <p:spPr>
          <a:xfrm>
            <a:off x="8034849" y="299893"/>
            <a:ext cx="1475442" cy="14382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61"/>
          <a:stretch/>
        </p:blipFill>
        <p:spPr>
          <a:xfrm>
            <a:off x="6896087" y="3186425"/>
            <a:ext cx="1415884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7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37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4109094" y="296554"/>
            <a:ext cx="3676007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вечір</a:t>
            </a:r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979400" y="2034822"/>
            <a:ext cx="242245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зорі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8294994" y="1939849"/>
            <a:ext cx="182453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ніч</a:t>
            </a:r>
            <a:endParaRPr lang="uk-UA" sz="10000" b="1" cap="none" spc="0" dirty="0">
              <a:ln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437142" y="2850430"/>
            <a:ext cx="273183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роса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535995" y="3933247"/>
            <a:ext cx="361682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темно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4507440" y="4966145"/>
            <a:ext cx="287931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пора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7909298" y="3449706"/>
            <a:ext cx="352853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ранок</a:t>
            </a:r>
            <a:endParaRPr lang="uk-UA" sz="10000" b="1" cap="none" spc="0" dirty="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3" b="42487" l="4215" r="44061">
                        <a14:foregroundMark x1="26820" y1="11399" x2="26820" y2="11399"/>
                        <a14:foregroundMark x1="22605" y1="8290" x2="22605" y2="8290"/>
                        <a14:foregroundMark x1="16858" y1="10363" x2="16858" y2="10363"/>
                        <a14:foregroundMark x1="44061" y1="30570" x2="44061" y2="30570"/>
                        <a14:foregroundMark x1="8429" y1="6736" x2="8429" y2="6736"/>
                        <a14:foregroundMark x1="29885" y1="8290" x2="29885" y2="82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4131" b="52703"/>
          <a:stretch/>
        </p:blipFill>
        <p:spPr>
          <a:xfrm>
            <a:off x="8508161" y="5080922"/>
            <a:ext cx="2037256" cy="15533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1" b="55888"/>
          <a:stretch/>
        </p:blipFill>
        <p:spPr>
          <a:xfrm>
            <a:off x="7785100" y="615531"/>
            <a:ext cx="2004943" cy="141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20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37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4381256" y="217041"/>
            <a:ext cx="3330464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ЛІТО</a:t>
            </a:r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57333" y="2034822"/>
            <a:ext cx="346659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сонце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7716309" y="1939849"/>
            <a:ext cx="29819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квіти</a:t>
            </a:r>
            <a:endParaRPr lang="uk-UA" sz="10000" b="1" cap="none" spc="0" dirty="0">
              <a:ln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513491" y="3117639"/>
            <a:ext cx="337130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тепло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847842" y="3933247"/>
            <a:ext cx="299312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зима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4078323" y="4976084"/>
            <a:ext cx="488319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метелик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7171268" y="3933247"/>
            <a:ext cx="475963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червень</a:t>
            </a:r>
            <a:endParaRPr lang="uk-UA" sz="10000" b="1" cap="none" spc="0" dirty="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4" b="50961"/>
          <a:stretch/>
        </p:blipFill>
        <p:spPr>
          <a:xfrm>
            <a:off x="7711720" y="427939"/>
            <a:ext cx="1995380" cy="146279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89" t="49782"/>
          <a:stretch/>
        </p:blipFill>
        <p:spPr>
          <a:xfrm>
            <a:off x="1258024" y="5382878"/>
            <a:ext cx="1644202" cy="122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6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57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338065" y="226222"/>
            <a:ext cx="5515869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початок</a:t>
            </a:r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847842" y="2156033"/>
            <a:ext cx="383470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кінець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8577214" y="1894227"/>
            <a:ext cx="304282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старт</a:t>
            </a:r>
            <a:endParaRPr lang="uk-UA" sz="10000" b="1" cap="none" spc="0" dirty="0">
              <a:ln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439209" y="3152702"/>
            <a:ext cx="460895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перший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558999" y="4507016"/>
            <a:ext cx="392344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листок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5664557" y="4976084"/>
            <a:ext cx="171072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ліс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7973187" y="4341051"/>
            <a:ext cx="399500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справа</a:t>
            </a:r>
            <a:endParaRPr lang="uk-UA" sz="10000" b="1" cap="none" spc="0" dirty="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83" b="15608"/>
          <a:stretch/>
        </p:blipFill>
        <p:spPr>
          <a:xfrm>
            <a:off x="8853934" y="606288"/>
            <a:ext cx="2535875" cy="135806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1" t="9093" r="6596" b="9150"/>
          <a:stretch/>
        </p:blipFill>
        <p:spPr>
          <a:xfrm>
            <a:off x="1929894" y="3478798"/>
            <a:ext cx="1484652" cy="104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9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7160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222458" y="226222"/>
            <a:ext cx="5747086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високий</a:t>
            </a:r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652789" y="2156033"/>
            <a:ext cx="422481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дерево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7636070" y="1609791"/>
            <a:ext cx="425360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дядько</a:t>
            </a:r>
            <a:endParaRPr lang="uk-UA" sz="10000" b="1" cap="none" spc="0" dirty="0">
              <a:ln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5631843" y="3152702"/>
            <a:ext cx="222368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ріст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317954" y="3673998"/>
            <a:ext cx="489448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великий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015744" y="4932165"/>
            <a:ext cx="483978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низький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8850071" y="3233665"/>
            <a:ext cx="263880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гора</a:t>
            </a:r>
            <a:endParaRPr lang="uk-UA" sz="10000" b="1" cap="none" spc="0" dirty="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7" t="44083" r="48524"/>
          <a:stretch/>
        </p:blipFill>
        <p:spPr>
          <a:xfrm>
            <a:off x="9210917" y="4783918"/>
            <a:ext cx="1660356" cy="177946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23" r="4473"/>
          <a:stretch/>
        </p:blipFill>
        <p:spPr>
          <a:xfrm>
            <a:off x="9006291" y="271793"/>
            <a:ext cx="1043608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7160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4188427" y="226222"/>
            <a:ext cx="3815148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легка</a:t>
            </a:r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054722" y="1856258"/>
            <a:ext cx="290336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маса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8848454" y="1669425"/>
            <a:ext cx="248978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біла</a:t>
            </a:r>
            <a:endParaRPr lang="uk-UA" sz="10000" b="1" cap="none" spc="0" dirty="0">
              <a:ln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894594" y="3264405"/>
            <a:ext cx="364413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важка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805886" y="3747675"/>
            <a:ext cx="326294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легко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535973" y="5088433"/>
            <a:ext cx="512005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пушинка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8903406" y="4235665"/>
            <a:ext cx="304121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мала</a:t>
            </a:r>
            <a:endParaRPr lang="uk-UA" sz="10000" b="1" cap="none" spc="0" dirty="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t="19158" r="56228" b="15759"/>
          <a:stretch/>
        </p:blipFill>
        <p:spPr>
          <a:xfrm>
            <a:off x="5893904" y="2153458"/>
            <a:ext cx="1311966" cy="133401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1" t="16488" r="3704" b="9285"/>
          <a:stretch/>
        </p:blipFill>
        <p:spPr>
          <a:xfrm>
            <a:off x="7994690" y="254977"/>
            <a:ext cx="1377909" cy="186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7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97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4120907" y="348866"/>
            <a:ext cx="3950185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тонке</a:t>
            </a:r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510144" y="2028019"/>
            <a:ext cx="334873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нитка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7683564" y="2084984"/>
            <a:ext cx="367325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товсте</a:t>
            </a:r>
            <a:endParaRPr lang="uk-UA" sz="10000" b="1" cap="none" spc="0" dirty="0">
              <a:ln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5189644" y="3264405"/>
            <a:ext cx="305404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мале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805886" y="3747675"/>
            <a:ext cx="326294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легке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473949" y="5177090"/>
            <a:ext cx="3860352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вузьке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7650745" y="4539257"/>
            <a:ext cx="422481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дерево</a:t>
            </a:r>
            <a:endParaRPr lang="uk-UA" sz="10000" b="1" cap="none" spc="0" dirty="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1" r="57792"/>
          <a:stretch/>
        </p:blipFill>
        <p:spPr>
          <a:xfrm>
            <a:off x="9785008" y="3533314"/>
            <a:ext cx="1839556" cy="149456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32"/>
          <a:stretch/>
        </p:blipFill>
        <p:spPr>
          <a:xfrm>
            <a:off x="8084130" y="555150"/>
            <a:ext cx="681671" cy="167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8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113</Words>
  <Application>Microsoft Office PowerPoint</Application>
  <PresentationFormat>Широкий екран</PresentationFormat>
  <Paragraphs>95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Учень_2</dc:creator>
  <cp:lastModifiedBy>Учень_2</cp:lastModifiedBy>
  <cp:revision>21</cp:revision>
  <dcterms:created xsi:type="dcterms:W3CDTF">2020-03-24T08:31:05Z</dcterms:created>
  <dcterms:modified xsi:type="dcterms:W3CDTF">2020-03-30T09:48:53Z</dcterms:modified>
</cp:coreProperties>
</file>