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A13C-B629-407B-82B7-3A2C2AA138F4}" type="datetimeFigureOut">
              <a:rPr lang="ru-RU" smtClean="0"/>
              <a:t>31.01.2014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DD198E-8ACE-4925-84B3-878D9D66C215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A13C-B629-407B-82B7-3A2C2AA138F4}" type="datetimeFigureOut">
              <a:rPr lang="ru-RU" smtClean="0"/>
              <a:t>31.01.2014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198E-8ACE-4925-84B3-878D9D66C21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A13C-B629-407B-82B7-3A2C2AA138F4}" type="datetimeFigureOut">
              <a:rPr lang="ru-RU" smtClean="0"/>
              <a:t>31.01.2014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198E-8ACE-4925-84B3-878D9D66C21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5FA13C-B629-407B-82B7-3A2C2AA138F4}" type="datetimeFigureOut">
              <a:rPr lang="ru-RU" smtClean="0"/>
              <a:t>31.01.2014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CDD198E-8ACE-4925-84B3-878D9D66C215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A13C-B629-407B-82B7-3A2C2AA138F4}" type="datetimeFigureOut">
              <a:rPr lang="ru-RU" smtClean="0"/>
              <a:t>31.01.2014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198E-8ACE-4925-84B3-878D9D66C215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A13C-B629-407B-82B7-3A2C2AA138F4}" type="datetimeFigureOut">
              <a:rPr lang="ru-RU" smtClean="0"/>
              <a:t>31.01.2014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198E-8ACE-4925-84B3-878D9D66C215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198E-8ACE-4925-84B3-878D9D66C215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A13C-B629-407B-82B7-3A2C2AA138F4}" type="datetimeFigureOut">
              <a:rPr lang="ru-RU" smtClean="0"/>
              <a:t>31.01.2014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A13C-B629-407B-82B7-3A2C2AA138F4}" type="datetimeFigureOut">
              <a:rPr lang="ru-RU" smtClean="0"/>
              <a:t>31.01.2014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198E-8ACE-4925-84B3-878D9D66C215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A13C-B629-407B-82B7-3A2C2AA138F4}" type="datetimeFigureOut">
              <a:rPr lang="ru-RU" smtClean="0"/>
              <a:t>31.01.2014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198E-8ACE-4925-84B3-878D9D66C21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5FA13C-B629-407B-82B7-3A2C2AA138F4}" type="datetimeFigureOut">
              <a:rPr lang="ru-RU" smtClean="0"/>
              <a:t>31.01.2014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DD198E-8ACE-4925-84B3-878D9D66C215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A13C-B629-407B-82B7-3A2C2AA138F4}" type="datetimeFigureOut">
              <a:rPr lang="ru-RU" smtClean="0"/>
              <a:t>31.01.2014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DD198E-8ACE-4925-84B3-878D9D66C215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D5FA13C-B629-407B-82B7-3A2C2AA138F4}" type="datetimeFigureOut">
              <a:rPr lang="ru-RU" smtClean="0"/>
              <a:t>31.01.2014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CDD198E-8ACE-4925-84B3-878D9D66C215}" type="slidenum">
              <a:rPr lang="uk-UA" smtClean="0"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WordArt 9"/>
          <p:cNvSpPr>
            <a:spLocks noChangeArrowheads="1" noChangeShapeType="1" noTextEdit="1"/>
          </p:cNvSpPr>
          <p:nvPr/>
        </p:nvSpPr>
        <p:spPr bwMode="auto">
          <a:xfrm>
            <a:off x="357158" y="785794"/>
            <a:ext cx="5859476" cy="48561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1123"/>
              </a:avLst>
            </a:prstTxWarp>
          </a:bodyPr>
          <a:lstStyle/>
          <a:p>
            <a:pPr algn="ctr" rtl="0"/>
            <a:r>
              <a:rPr lang="uk-UA" sz="36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B050"/>
                    </a:gs>
                    <a:gs pos="100000">
                      <a:srgbClr val="FFC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Сім</a:t>
            </a:r>
          </a:p>
          <a:p>
            <a:pPr algn="ctr" rtl="0"/>
            <a:r>
              <a:rPr lang="uk-UA" sz="36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B050"/>
                    </a:gs>
                    <a:gs pos="100000">
                      <a:srgbClr val="FFC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чудес</a:t>
            </a:r>
          </a:p>
          <a:p>
            <a:pPr algn="ctr" rtl="0"/>
            <a:r>
              <a:rPr lang="uk-UA" sz="36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B050"/>
                    </a:gs>
                    <a:gs pos="100000">
                      <a:srgbClr val="FFC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світу</a:t>
            </a:r>
            <a:endParaRPr lang="uk-UA" sz="3600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B050"/>
                  </a:gs>
                  <a:gs pos="100000">
                    <a:srgbClr val="FFC0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7620" y="428604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За новою версією</a:t>
            </a:r>
            <a:endParaRPr lang="uk-UA" sz="3200" b="1" dirty="0"/>
          </a:p>
        </p:txBody>
      </p:sp>
      <p:pic>
        <p:nvPicPr>
          <p:cNvPr id="10" name="Picture 12" descr="knigi8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357430"/>
            <a:ext cx="2428892" cy="28697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714876" y="6000768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/>
              <a:t>Створила </a:t>
            </a:r>
            <a:r>
              <a:rPr lang="uk-UA" sz="2000" i="1" dirty="0" err="1" smtClean="0"/>
              <a:t>Котенко</a:t>
            </a:r>
            <a:r>
              <a:rPr lang="uk-UA" sz="2000" i="1" dirty="0" smtClean="0"/>
              <a:t> Н.В.</a:t>
            </a:r>
            <a:endParaRPr lang="uk-UA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642918"/>
            <a:ext cx="78581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/>
              <a:t>У  2001 році  швейцарська  компанія опублікувала новий  список  сучасних чудес світу.</a:t>
            </a:r>
          </a:p>
          <a:p>
            <a:r>
              <a:rPr lang="uk-UA" sz="4400" b="1" i="1" dirty="0" err="1" smtClean="0"/>
              <a:t>Об´єкти</a:t>
            </a:r>
            <a:r>
              <a:rPr lang="uk-UA" sz="4400" b="1" i="1" dirty="0" smtClean="0"/>
              <a:t>  цього списку  вибиралися  шляхом  голосування  у  мережі Інтернет.</a:t>
            </a:r>
            <a:endParaRPr lang="uk-UA" sz="4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93613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Велика 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китайська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стіна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C:\Documents and Settings\Администратор\Local Settings\Temporary Internet Files\Content.Word\Изображение 062.jpg"/>
          <p:cNvPicPr/>
          <p:nvPr/>
        </p:nvPicPr>
        <p:blipFill>
          <a:blip r:embed="rId2" cstate="print"/>
          <a:srcRect l="1134" t="9673" r="50111" b="57163"/>
          <a:stretch>
            <a:fillRect/>
          </a:stretch>
        </p:blipFill>
        <p:spPr bwMode="auto">
          <a:xfrm>
            <a:off x="214282" y="1357298"/>
            <a:ext cx="585791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9322" y="2143116"/>
            <a:ext cx="292895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800" b="1" dirty="0" smtClean="0"/>
          </a:p>
          <a:p>
            <a:endParaRPr lang="uk-UA" sz="2800" b="1" dirty="0" smtClean="0"/>
          </a:p>
          <a:p>
            <a:pPr algn="ctr"/>
            <a:r>
              <a:rPr lang="uk-UA" sz="2400" b="1" dirty="0" smtClean="0"/>
              <a:t>Довжина більше  6 тис. км</a:t>
            </a:r>
          </a:p>
          <a:p>
            <a:pPr algn="ctr"/>
            <a:r>
              <a:rPr lang="uk-UA" sz="2400" b="1" dirty="0" smtClean="0"/>
              <a:t>Висота стіни в середньому 6,5 м</a:t>
            </a:r>
          </a:p>
          <a:p>
            <a:pPr algn="ctr"/>
            <a:r>
              <a:rPr lang="uk-UA" sz="2400" b="1" dirty="0" smtClean="0"/>
              <a:t>На протязі стіни збудовані сторожові вежі, фортеці.</a:t>
            </a:r>
          </a:p>
          <a:p>
            <a:pPr algn="ctr"/>
            <a:r>
              <a:rPr lang="uk-UA" sz="2400" b="1" dirty="0" smtClean="0"/>
              <a:t>Будувалася             в 7-16ст.</a:t>
            </a:r>
            <a:endParaRPr lang="uk-UA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928670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Символ Китаю</a:t>
            </a:r>
            <a:endParaRPr lang="uk-UA" sz="2400" b="1" dirty="0"/>
          </a:p>
        </p:txBody>
      </p:sp>
      <p:pic>
        <p:nvPicPr>
          <p:cNvPr id="4100" name="Picture 4" descr="http://upload.wikimedia.org/wikipedia/commons/thumb/1/10/20090529_Great_Wall_8185.jpg/220px-20090529_Great_Wall_8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000108"/>
            <a:ext cx="2714644" cy="1801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Містичне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місто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ачу-пікчу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в  перу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C:\Documents and Settings\Администратор\Local Settings\Temporary Internet Files\Content.Word\Изображение 062.jpg"/>
          <p:cNvPicPr/>
          <p:nvPr/>
        </p:nvPicPr>
        <p:blipFill>
          <a:blip r:embed="rId2" cstate="print"/>
          <a:srcRect l="54425" t="54145" r="2378" b="7163"/>
          <a:stretch>
            <a:fillRect/>
          </a:stretch>
        </p:blipFill>
        <p:spPr bwMode="auto">
          <a:xfrm>
            <a:off x="4357686" y="928670"/>
            <a:ext cx="442915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4282" y="1428736"/>
            <a:ext cx="42148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Його ще називають загубленим містом інків. Побудоване в середині 15ст.      У 1532 році всі жителі міста таємничо зникли. Лише у 1911 році на місто натрапив американський дослідник </a:t>
            </a:r>
            <a:r>
              <a:rPr lang="uk-UA" sz="2400" b="1" i="1" dirty="0" err="1" smtClean="0"/>
              <a:t>Бінгем</a:t>
            </a:r>
            <a:r>
              <a:rPr lang="uk-UA" sz="2400" b="1" i="1" dirty="0" smtClean="0"/>
              <a:t>.    </a:t>
            </a:r>
          </a:p>
          <a:p>
            <a:r>
              <a:rPr lang="uk-UA" sz="2400" b="1" i="1" dirty="0" smtClean="0"/>
              <a:t>   </a:t>
            </a:r>
            <a:r>
              <a:rPr lang="uk-UA" sz="2400" b="1" i="1" dirty="0" err="1" smtClean="0"/>
              <a:t>Мачу-Пікчу</a:t>
            </a:r>
            <a:r>
              <a:rPr lang="uk-UA" sz="2400" b="1" i="1" dirty="0" smtClean="0"/>
              <a:t> розташоване на вершині гірського хребта.</a:t>
            </a:r>
            <a:endParaRPr lang="uk-UA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Флавіїв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амфітеатр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або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колізей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C:\Documents and Settings\Администратор\Local Settings\Temporary Internet Files\Content.Word\Изображение 063.jpg"/>
          <p:cNvPicPr/>
          <p:nvPr/>
        </p:nvPicPr>
        <p:blipFill>
          <a:blip r:embed="rId2" cstate="print"/>
          <a:srcRect t="6042" r="52378" b="67199"/>
          <a:stretch>
            <a:fillRect/>
          </a:stretch>
        </p:blipFill>
        <p:spPr bwMode="auto">
          <a:xfrm>
            <a:off x="3286116" y="928670"/>
            <a:ext cx="550072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4282" y="1285860"/>
            <a:ext cx="28574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Найбільша арена у світі. Знаходиться в Римі.</a:t>
            </a:r>
          </a:p>
          <a:p>
            <a:pPr algn="ctr"/>
            <a:r>
              <a:rPr lang="uk-UA" sz="2400" b="1" i="1" dirty="0" smtClean="0"/>
              <a:t>Побудований        у І ст.                Того часу -  головне місце проведення гладіаторських боїв.</a:t>
            </a:r>
            <a:endParaRPr lang="uk-UA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Local Settings\Temporary Internet Files\Content.Word\Изображение 063.jpg"/>
          <p:cNvPicPr/>
          <p:nvPr/>
        </p:nvPicPr>
        <p:blipFill>
          <a:blip r:embed="rId2" cstate="print"/>
          <a:srcRect l="45354" t="39706" r="1355" b="36125"/>
          <a:stretch>
            <a:fillRect/>
          </a:stretch>
        </p:blipFill>
        <p:spPr bwMode="auto">
          <a:xfrm>
            <a:off x="2071670" y="857232"/>
            <a:ext cx="514353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4414" y="285728"/>
            <a:ext cx="628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кам´яне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місто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-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петра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5000636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err="1" smtClean="0"/>
              <a:t>Сиародавнє</a:t>
            </a:r>
            <a:r>
              <a:rPr lang="uk-UA" sz="2400" b="1" i="1" dirty="0" smtClean="0"/>
              <a:t> місто серед пісків у Йорданії.</a:t>
            </a:r>
          </a:p>
          <a:p>
            <a:r>
              <a:rPr lang="uk-UA" sz="2400" b="1" i="1" dirty="0" smtClean="0"/>
              <a:t>У перекладі Петра – означає </a:t>
            </a:r>
            <a:r>
              <a:rPr lang="uk-UA" sz="2400" b="1" i="1" dirty="0" err="1" smtClean="0"/>
              <a:t>“скала”</a:t>
            </a:r>
            <a:r>
              <a:rPr lang="uk-UA" sz="2400" b="1" i="1" dirty="0" smtClean="0"/>
              <a:t>.</a:t>
            </a:r>
          </a:p>
          <a:p>
            <a:r>
              <a:rPr lang="uk-UA" sz="2400" b="1" i="1" dirty="0" smtClean="0"/>
              <a:t>Це місто висічене із скель.</a:t>
            </a:r>
            <a:endParaRPr lang="uk-UA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Local Settings\Temporary Internet Files\Content.Word\Изображение 063.jpg"/>
          <p:cNvPicPr/>
          <p:nvPr/>
        </p:nvPicPr>
        <p:blipFill>
          <a:blip r:embed="rId2" cstate="print"/>
          <a:srcRect t="68990" r="47843" b="3388"/>
          <a:stretch>
            <a:fillRect/>
          </a:stretch>
        </p:blipFill>
        <p:spPr bwMode="auto">
          <a:xfrm>
            <a:off x="285720" y="928670"/>
            <a:ext cx="550072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4414" y="285728"/>
            <a:ext cx="628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Мавзолей 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тадж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- махал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0728" y="1357298"/>
            <a:ext cx="31432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Будівля схожа на корону. </a:t>
            </a:r>
          </a:p>
          <a:p>
            <a:r>
              <a:rPr lang="uk-UA" sz="2400" b="1" i="1" dirty="0" smtClean="0"/>
              <a:t> Збудована в Індії. Будівництво тривало 22 роки (1630-1652). </a:t>
            </a:r>
          </a:p>
          <a:p>
            <a:r>
              <a:rPr lang="uk-UA" sz="2400" b="1" i="1" dirty="0" smtClean="0"/>
              <a:t>Стіни викладені     з напівпрозорого полірованого мармуру.</a:t>
            </a:r>
            <a:endParaRPr lang="uk-UA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Local Settings\Temporary Internet Files\Content.Word\Изображение 064.jpg"/>
          <p:cNvPicPr/>
          <p:nvPr/>
        </p:nvPicPr>
        <p:blipFill>
          <a:blip r:embed="rId2" cstate="print"/>
          <a:srcRect l="1290" t="9717" r="37603" b="56056"/>
          <a:stretch>
            <a:fillRect/>
          </a:stretch>
        </p:blipFill>
        <p:spPr bwMode="auto">
          <a:xfrm>
            <a:off x="2928926" y="1000108"/>
            <a:ext cx="592932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10" y="285728"/>
            <a:ext cx="7715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Загадкове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місто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майя: 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чічен-іца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142984"/>
            <a:ext cx="28575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Священне місце народу </a:t>
            </a:r>
            <a:r>
              <a:rPr lang="uk-UA" sz="2400" b="1" i="1" dirty="0" err="1" smtClean="0"/>
              <a:t>Іца</a:t>
            </a:r>
            <a:r>
              <a:rPr lang="uk-UA" sz="2400" b="1" i="1" dirty="0" smtClean="0"/>
              <a:t>, знаходиться        в Мексиці.</a:t>
            </a:r>
          </a:p>
          <a:p>
            <a:r>
              <a:rPr lang="uk-UA" sz="2400" b="1" i="1" dirty="0" smtClean="0"/>
              <a:t>Засноване в 7 ст. </a:t>
            </a:r>
            <a:r>
              <a:rPr lang="uk-UA" sz="2400" b="1" i="1" dirty="0"/>
              <a:t> </a:t>
            </a:r>
            <a:r>
              <a:rPr lang="uk-UA" sz="2400" b="1" i="1" dirty="0" smtClean="0"/>
              <a:t>Припинило своє існування в 12 ст.</a:t>
            </a:r>
          </a:p>
          <a:p>
            <a:r>
              <a:rPr lang="uk-UA" sz="2400" b="1" i="1" dirty="0" smtClean="0"/>
              <a:t>Найважливіша споруда в місті – піраміда із широкими сходами з усіх сторін</a:t>
            </a:r>
            <a:endParaRPr lang="uk-UA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Local Settings\Temporary Internet Files\Content.Word\Изображение 064.jpg"/>
          <p:cNvPicPr/>
          <p:nvPr/>
        </p:nvPicPr>
        <p:blipFill>
          <a:blip r:embed="rId2" cstate="print"/>
          <a:srcRect l="42062" t="53250" b="1731"/>
          <a:stretch>
            <a:fillRect/>
          </a:stretch>
        </p:blipFill>
        <p:spPr bwMode="auto">
          <a:xfrm>
            <a:off x="285720" y="857232"/>
            <a:ext cx="521497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4414" y="285728"/>
            <a:ext cx="628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Статуя 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христа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- спасителя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2132" y="1285860"/>
            <a:ext cx="32861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Знаходиться                в Бразилії                     на найвищій горі міста                         Ріо-де-Жанейро.</a:t>
            </a:r>
          </a:p>
          <a:p>
            <a:pPr algn="ctr"/>
            <a:r>
              <a:rPr lang="uk-UA" sz="2400" b="1" i="1" dirty="0" smtClean="0"/>
              <a:t>Спорудження тривало близько       5 років. </a:t>
            </a:r>
          </a:p>
          <a:p>
            <a:pPr algn="ctr"/>
            <a:r>
              <a:rPr lang="uk-UA" sz="2400" b="1" i="1" dirty="0" smtClean="0"/>
              <a:t>Закінчилося  у 1931 р. Деталі статуї виготовляли                      у Франції.</a:t>
            </a:r>
            <a:endParaRPr lang="uk-UA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255</TotalTime>
  <Words>256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26</cp:revision>
  <dcterms:created xsi:type="dcterms:W3CDTF">2014-01-31T13:22:58Z</dcterms:created>
  <dcterms:modified xsi:type="dcterms:W3CDTF">2014-01-31T17:38:19Z</dcterms:modified>
</cp:coreProperties>
</file>