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60"/>
  </p:normalViewPr>
  <p:slideViewPr>
    <p:cSldViewPr>
      <p:cViewPr varScale="1">
        <p:scale>
          <a:sx n="103" d="100"/>
          <a:sy n="103" d="100"/>
        </p:scale>
        <p:origin x="-1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787AF6E-6F13-40AD-8A46-499B9E551413}" type="datetimeFigureOut">
              <a:rPr lang="ru-RU" smtClean="0">
                <a:solidFill>
                  <a:srgbClr val="4E5B6F"/>
                </a:solidFill>
              </a:rPr>
              <a:pPr/>
              <a:t>25.11.2017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47BC2EF-289E-4A94-8276-E3E04EDA97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603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7AF6E-6F13-40AD-8A46-499B9E551413}" type="datetimeFigureOut">
              <a:rPr lang="ru-RU" smtClean="0">
                <a:solidFill>
                  <a:srgbClr val="4E5B6F"/>
                </a:solidFill>
              </a:rPr>
              <a:pPr/>
              <a:t>25.11.2017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C2EF-289E-4A94-8276-E3E04EDA97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13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7AF6E-6F13-40AD-8A46-499B9E551413}" type="datetimeFigureOut">
              <a:rPr lang="ru-RU" smtClean="0">
                <a:solidFill>
                  <a:srgbClr val="4E5B6F"/>
                </a:solidFill>
              </a:rPr>
              <a:pPr/>
              <a:t>25.11.2017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C2EF-289E-4A94-8276-E3E04EDA97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214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DD2C6-34DD-4DF5-BCF0-1DCCFFDB7B5D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25-11-2017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12A39-7C43-4564-9E8C-807EAD74CEA7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71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E6979-E560-496F-92BA-B514BB7ACD80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25-11-2017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42214-6155-4145-9814-97EFBE8CC648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93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48E72-7CDF-4C05-ABA8-2CF2A959FFC6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25-11-2017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759A5-05FC-4F27-8E55-D9828F10A69B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82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95286-7646-4F77-B049-A2CBC24183F5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25-11-2017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0CCB0-6DAD-41AA-B29A-AF4674B55FA8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93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E7855-CA51-4F56-9A06-F66430068B3B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25-11-2017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5DE31-AC8A-4D5F-A295-CAE2D4B569C5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74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E9306-DC59-4E56-B0BA-D11CBECAA280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25-11-2017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77E77-C4CC-4EC0-8F97-F1B61B9E484A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40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2BFB2-7740-4EAC-992C-1E41E39013D0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25-11-2017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19327-992F-4F27-AE8E-A618BBC82ACA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6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17155-B27A-43BF-AB32-DF5A1DF1A36F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25-11-2017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BEBEC-0F4C-4BED-A0DF-CD8339BA17D2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22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787AF6E-6F13-40AD-8A46-499B9E551413}" type="datetimeFigureOut">
              <a:rPr lang="ru-RU" smtClean="0">
                <a:solidFill>
                  <a:srgbClr val="4E5B6F"/>
                </a:solidFill>
              </a:rPr>
              <a:pPr/>
              <a:t>25.11.2017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47BC2EF-289E-4A94-8276-E3E04EDA97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8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358D5-0BD7-43AE-8F90-2DDCB272D5C4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25-11-2017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77319-9AB6-4D1E-AE64-FB93C66A620D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15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B9367-0013-4AF8-8150-31F520003610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25-11-2017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E3810-63AE-4626-831B-0B280FEE3F7D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48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367BA-89C5-460F-B37F-032895EEB470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25-11-2017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23C4-2AEB-4B08-8436-E78E47137278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01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F689-CFDE-405D-B9CC-FC7D3F9983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736B-2F11-4AF9-A3E2-205470AC9D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69423"/>
      </p:ext>
    </p:extLst>
  </p:cSld>
  <p:clrMapOvr>
    <a:masterClrMapping/>
  </p:clrMapOvr>
  <p:transition>
    <p:dissolve/>
    <p:sndAc>
      <p:stSnd>
        <p:snd r:embed="rId1" name="explod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F689-CFDE-405D-B9CC-FC7D3F9983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736B-2F11-4AF9-A3E2-205470AC9D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44253"/>
      </p:ext>
    </p:extLst>
  </p:cSld>
  <p:clrMapOvr>
    <a:masterClrMapping/>
  </p:clrMapOvr>
  <p:transition>
    <p:dissolve/>
    <p:sndAc>
      <p:stSnd>
        <p:snd r:embed="rId1" name="explod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F689-CFDE-405D-B9CC-FC7D3F9983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736B-2F11-4AF9-A3E2-205470AC9D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77780"/>
      </p:ext>
    </p:extLst>
  </p:cSld>
  <p:clrMapOvr>
    <a:masterClrMapping/>
  </p:clrMapOvr>
  <p:transition>
    <p:dissolve/>
    <p:sndAc>
      <p:stSnd>
        <p:snd r:embed="rId1" name="explod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F689-CFDE-405D-B9CC-FC7D3F9983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736B-2F11-4AF9-A3E2-205470AC9D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61940"/>
      </p:ext>
    </p:extLst>
  </p:cSld>
  <p:clrMapOvr>
    <a:masterClrMapping/>
  </p:clrMapOvr>
  <p:transition>
    <p:dissolve/>
    <p:sndAc>
      <p:stSnd>
        <p:snd r:embed="rId1" name="explod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F689-CFDE-405D-B9CC-FC7D3F9983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736B-2F11-4AF9-A3E2-205470AC9D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74498"/>
      </p:ext>
    </p:extLst>
  </p:cSld>
  <p:clrMapOvr>
    <a:masterClrMapping/>
  </p:clrMapOvr>
  <p:transition>
    <p:dissolve/>
    <p:sndAc>
      <p:stSnd>
        <p:snd r:embed="rId1" name="explode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F689-CFDE-405D-B9CC-FC7D3F9983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736B-2F11-4AF9-A3E2-205470AC9D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6452"/>
      </p:ext>
    </p:extLst>
  </p:cSld>
  <p:clrMapOvr>
    <a:masterClrMapping/>
  </p:clrMapOvr>
  <p:transition>
    <p:dissolve/>
    <p:sndAc>
      <p:stSnd>
        <p:snd r:embed="rId1" name="explode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F689-CFDE-405D-B9CC-FC7D3F9983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736B-2F11-4AF9-A3E2-205470AC9D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097"/>
      </p:ext>
    </p:extLst>
  </p:cSld>
  <p:clrMapOvr>
    <a:masterClrMapping/>
  </p:clrMapOvr>
  <p:transition>
    <p:dissolve/>
    <p:sndAc>
      <p:stSnd>
        <p:snd r:embed="rId1" name="explod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787AF6E-6F13-40AD-8A46-499B9E551413}" type="datetimeFigureOut">
              <a:rPr lang="ru-RU" smtClean="0">
                <a:solidFill>
                  <a:srgbClr val="D6ECFF"/>
                </a:solidFill>
              </a:rPr>
              <a:pPr/>
              <a:t>25.11.2017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D6EC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47BC2EF-289E-4A94-8276-E3E04EDA97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34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F689-CFDE-405D-B9CC-FC7D3F9983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736B-2F11-4AF9-A3E2-205470AC9D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2715"/>
      </p:ext>
    </p:extLst>
  </p:cSld>
  <p:clrMapOvr>
    <a:masterClrMapping/>
  </p:clrMapOvr>
  <p:transition>
    <p:dissolve/>
    <p:sndAc>
      <p:stSnd>
        <p:snd r:embed="rId1" name="explode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F689-CFDE-405D-B9CC-FC7D3F9983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736B-2F11-4AF9-A3E2-205470AC9D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11953"/>
      </p:ext>
    </p:extLst>
  </p:cSld>
  <p:clrMapOvr>
    <a:masterClrMapping/>
  </p:clrMapOvr>
  <p:transition>
    <p:dissolve/>
    <p:sndAc>
      <p:stSnd>
        <p:snd r:embed="rId1" name="explode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F689-CFDE-405D-B9CC-FC7D3F9983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736B-2F11-4AF9-A3E2-205470AC9D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618303"/>
      </p:ext>
    </p:extLst>
  </p:cSld>
  <p:clrMapOvr>
    <a:masterClrMapping/>
  </p:clrMapOvr>
  <p:transition>
    <p:dissolve/>
    <p:sndAc>
      <p:stSnd>
        <p:snd r:embed="rId1" name="explode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F689-CFDE-405D-B9CC-FC7D3F9983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736B-2F11-4AF9-A3E2-205470AC9D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15442"/>
      </p:ext>
    </p:extLst>
  </p:cSld>
  <p:clrMapOvr>
    <a:masterClrMapping/>
  </p:clrMapOvr>
  <p:transition>
    <p:dissolve/>
    <p:sndAc>
      <p:stSnd>
        <p:snd r:embed="rId1" name="explod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7AF6E-6F13-40AD-8A46-499B9E551413}" type="datetimeFigureOut">
              <a:rPr lang="ru-RU" smtClean="0">
                <a:solidFill>
                  <a:srgbClr val="4E5B6F"/>
                </a:solidFill>
              </a:rPr>
              <a:pPr/>
              <a:t>25.11.2017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C2EF-289E-4A94-8276-E3E04EDA97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1167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7AF6E-6F13-40AD-8A46-499B9E551413}" type="datetimeFigureOut">
              <a:rPr lang="ru-RU" smtClean="0">
                <a:solidFill>
                  <a:srgbClr val="4E5B6F"/>
                </a:solidFill>
              </a:rPr>
              <a:pPr/>
              <a:t>25.11.2017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C2EF-289E-4A94-8276-E3E04EDA97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1919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787AF6E-6F13-40AD-8A46-499B9E551413}" type="datetimeFigureOut">
              <a:rPr lang="ru-RU" smtClean="0">
                <a:solidFill>
                  <a:srgbClr val="4E5B6F"/>
                </a:solidFill>
              </a:rPr>
              <a:pPr/>
              <a:t>25.11.2017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47BC2EF-289E-4A94-8276-E3E04EDA97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05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7AF6E-6F13-40AD-8A46-499B9E551413}" type="datetimeFigureOut">
              <a:rPr lang="ru-RU" smtClean="0">
                <a:solidFill>
                  <a:srgbClr val="4E5B6F"/>
                </a:solidFill>
              </a:rPr>
              <a:pPr/>
              <a:t>25.11.2017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C2EF-289E-4A94-8276-E3E04EDA97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360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787AF6E-6F13-40AD-8A46-499B9E551413}" type="datetimeFigureOut">
              <a:rPr lang="ru-RU" smtClean="0">
                <a:solidFill>
                  <a:srgbClr val="4E5B6F"/>
                </a:solidFill>
              </a:rPr>
              <a:pPr/>
              <a:t>25.11.2017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47BC2EF-289E-4A94-8276-E3E04EDA97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4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787AF6E-6F13-40AD-8A46-499B9E551413}" type="datetimeFigureOut">
              <a:rPr lang="ru-RU" smtClean="0">
                <a:solidFill>
                  <a:srgbClr val="4E5B6F"/>
                </a:solidFill>
              </a:rPr>
              <a:pPr/>
              <a:t>25.11.2017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47BC2EF-289E-4A94-8276-E3E04EDA97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7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787AF6E-6F13-40AD-8A46-499B9E551413}" type="datetimeFigureOut">
              <a:rPr lang="ru-RU" smtClean="0">
                <a:solidFill>
                  <a:srgbClr val="4E5B6F"/>
                </a:solidFill>
              </a:rPr>
              <a:pPr/>
              <a:t>25.11.2017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47BC2EF-289E-4A94-8276-E3E04EDA97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42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 estilo</a:t>
            </a:r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D1E9FC1-DA7D-4DB7-8AAA-26267D899C1E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25-11-2017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22FBC4-08CC-4157-8822-56ECFC2114F1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2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DF689-CFDE-405D-B9CC-FC7D3F9983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3736B-2F11-4AF9-A3E2-205470AC9DE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2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dissolve/>
    <p:sndAc>
      <p:stSnd>
        <p:snd r:embed="rId13" name="explode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260648"/>
            <a:ext cx="6172200" cy="3138688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solidFill>
                  <a:srgbClr val="C00000"/>
                </a:solidFill>
                <a:latin typeface="Comic Sans MS" pitchFamily="66" charset="0"/>
              </a:rPr>
              <a:t>Hobbies  </a:t>
            </a:r>
            <a:br>
              <a:rPr lang="en-US" sz="66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en-US" sz="6600" dirty="0" smtClean="0">
                <a:solidFill>
                  <a:srgbClr val="C00000"/>
                </a:solidFill>
                <a:latin typeface="Comic Sans MS" pitchFamily="66" charset="0"/>
              </a:rPr>
              <a:t>and Interests</a:t>
            </a:r>
            <a:endParaRPr lang="ru-RU" sz="66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501008"/>
            <a:ext cx="360040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4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ta para a direita 13">
            <a:hlinkClick r:id="" action="ppaction://hlinkshowjump?jump=nextslide"/>
          </p:cNvPr>
          <p:cNvSpPr/>
          <p:nvPr/>
        </p:nvSpPr>
        <p:spPr>
          <a:xfrm>
            <a:off x="7286644" y="6143644"/>
            <a:ext cx="1571636" cy="50004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643110" y="428604"/>
            <a:ext cx="621517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Look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picture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and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choose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correct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option</a:t>
            </a:r>
            <a:endParaRPr lang="pt-PT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orte" pitchFamily="66" charset="0"/>
            </a:endParaRP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4786313" y="3714750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Try Again</a:t>
            </a:r>
          </a:p>
        </p:txBody>
      </p:sp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4779963" y="3143250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Great Job!</a:t>
            </a:r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4572000" y="3714750"/>
            <a:ext cx="4138613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Playing football.</a:t>
            </a: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4572000" y="3143250"/>
            <a:ext cx="4138613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Collecting coins</a:t>
            </a:r>
          </a:p>
        </p:txBody>
      </p:sp>
      <p:sp>
        <p:nvSpPr>
          <p:cNvPr id="20" name="Rectângulo 19"/>
          <p:cNvSpPr/>
          <p:nvPr/>
        </p:nvSpPr>
        <p:spPr>
          <a:xfrm>
            <a:off x="3357554" y="1785926"/>
            <a:ext cx="435247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 hobby </a:t>
            </a:r>
            <a:r>
              <a:rPr lang="pt-PT" sz="4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is</a:t>
            </a: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….</a:t>
            </a:r>
          </a:p>
        </p:txBody>
      </p:sp>
      <p:pic>
        <p:nvPicPr>
          <p:cNvPr id="21" name="Picture 4" descr="4_1_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2571750"/>
            <a:ext cx="1714500" cy="17145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715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at 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2643110" y="428604"/>
            <a:ext cx="621517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Look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picture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and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choose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correct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option</a:t>
            </a:r>
            <a:endParaRPr lang="pt-PT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orte" pitchFamily="66" charset="0"/>
            </a:endParaRP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4786313" y="3714750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Try Again</a:t>
            </a:r>
          </a:p>
        </p:txBody>
      </p: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4779963" y="3143250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Great Job!</a:t>
            </a:r>
          </a:p>
        </p:txBody>
      </p:sp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4572000" y="3714750"/>
            <a:ext cx="4138613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Playing guitar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4572000" y="3143250"/>
            <a:ext cx="4138613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Playing cards</a:t>
            </a:r>
          </a:p>
        </p:txBody>
      </p:sp>
      <p:sp>
        <p:nvSpPr>
          <p:cNvPr id="19" name="Rectângulo 18"/>
          <p:cNvSpPr/>
          <p:nvPr/>
        </p:nvSpPr>
        <p:spPr>
          <a:xfrm>
            <a:off x="3357554" y="1785926"/>
            <a:ext cx="435247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 hobby </a:t>
            </a:r>
            <a:r>
              <a:rPr lang="pt-PT" sz="4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is</a:t>
            </a: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….</a:t>
            </a:r>
          </a:p>
        </p:txBody>
      </p:sp>
      <p:pic>
        <p:nvPicPr>
          <p:cNvPr id="20" name="Picture 4" descr="4_1_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2571750"/>
            <a:ext cx="1714500" cy="17145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21" name="Seta para a direita 20">
            <a:hlinkClick r:id="" action="ppaction://hlinkshowjump?jump=nextslide"/>
          </p:cNvPr>
          <p:cNvSpPr/>
          <p:nvPr/>
        </p:nvSpPr>
        <p:spPr>
          <a:xfrm>
            <a:off x="7286644" y="6143644"/>
            <a:ext cx="1571636" cy="50004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2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at 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43110" y="428604"/>
            <a:ext cx="621517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Look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picture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and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choose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correct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option</a:t>
            </a:r>
            <a:endParaRPr lang="pt-PT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orte" pitchFamily="66" charset="0"/>
            </a:endParaRPr>
          </a:p>
        </p:txBody>
      </p:sp>
      <p:sp>
        <p:nvSpPr>
          <p:cNvPr id="3" name="Rectangle 32"/>
          <p:cNvSpPr>
            <a:spLocks noChangeArrowheads="1"/>
          </p:cNvSpPr>
          <p:nvPr/>
        </p:nvSpPr>
        <p:spPr bwMode="auto">
          <a:xfrm>
            <a:off x="4786313" y="3714750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Try Again</a:t>
            </a:r>
          </a:p>
        </p:txBody>
      </p:sp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4708525" y="4357688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Great Job!</a:t>
            </a:r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4572000" y="3714750"/>
            <a:ext cx="4138613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Reading books.</a:t>
            </a: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4500563" y="4357688"/>
            <a:ext cx="4138612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Drawing</a:t>
            </a:r>
          </a:p>
        </p:txBody>
      </p:sp>
      <p:sp>
        <p:nvSpPr>
          <p:cNvPr id="7" name="Rectângulo 6"/>
          <p:cNvSpPr/>
          <p:nvPr/>
        </p:nvSpPr>
        <p:spPr>
          <a:xfrm>
            <a:off x="3357554" y="1785926"/>
            <a:ext cx="435247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 hobby </a:t>
            </a:r>
            <a:r>
              <a:rPr lang="pt-PT" sz="4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is</a:t>
            </a: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….</a:t>
            </a:r>
          </a:p>
        </p:txBody>
      </p:sp>
      <p:pic>
        <p:nvPicPr>
          <p:cNvPr id="8" name="Picture 4" descr="4_1_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2571750"/>
            <a:ext cx="1714500" cy="17145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9" name="Seta para a direita 8">
            <a:hlinkClick r:id="" action="ppaction://hlinkshowjump?jump=nextslide"/>
          </p:cNvPr>
          <p:cNvSpPr/>
          <p:nvPr/>
        </p:nvSpPr>
        <p:spPr>
          <a:xfrm>
            <a:off x="7286644" y="6143644"/>
            <a:ext cx="1571636" cy="50004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1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at 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43110" y="428604"/>
            <a:ext cx="621517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Look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picture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and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choose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correct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option</a:t>
            </a:r>
            <a:endParaRPr lang="pt-PT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orte" pitchFamily="66" charset="0"/>
            </a:endParaRPr>
          </a:p>
        </p:txBody>
      </p:sp>
      <p:sp>
        <p:nvSpPr>
          <p:cNvPr id="3" name="Rectangle 32"/>
          <p:cNvSpPr>
            <a:spLocks noChangeArrowheads="1"/>
          </p:cNvSpPr>
          <p:nvPr/>
        </p:nvSpPr>
        <p:spPr bwMode="auto">
          <a:xfrm>
            <a:off x="4786313" y="3714750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Try Again</a:t>
            </a:r>
          </a:p>
        </p:txBody>
      </p:sp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4779963" y="3143250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Great Job!</a:t>
            </a:r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4572000" y="3714750"/>
            <a:ext cx="4138613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Watching TV..</a:t>
            </a: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4572000" y="3143250"/>
            <a:ext cx="4138613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Playing computer games</a:t>
            </a:r>
          </a:p>
        </p:txBody>
      </p:sp>
      <p:sp>
        <p:nvSpPr>
          <p:cNvPr id="7" name="Rectângulo 6"/>
          <p:cNvSpPr/>
          <p:nvPr/>
        </p:nvSpPr>
        <p:spPr>
          <a:xfrm>
            <a:off x="3357554" y="1785926"/>
            <a:ext cx="435247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 hobby </a:t>
            </a:r>
            <a:r>
              <a:rPr lang="pt-PT" sz="4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is</a:t>
            </a: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….</a:t>
            </a:r>
          </a:p>
        </p:txBody>
      </p:sp>
      <p:pic>
        <p:nvPicPr>
          <p:cNvPr id="8" name="Picture 4" descr="4_1_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2571750"/>
            <a:ext cx="1714500" cy="17145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9" name="Seta para a direita 8">
            <a:hlinkClick r:id="" action="ppaction://hlinkshowjump?jump=nextslide"/>
          </p:cNvPr>
          <p:cNvSpPr/>
          <p:nvPr/>
        </p:nvSpPr>
        <p:spPr>
          <a:xfrm>
            <a:off x="7286644" y="6143644"/>
            <a:ext cx="1571636" cy="50004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0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at 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548680"/>
            <a:ext cx="903649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      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Monday</a:t>
            </a: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    do karaoke</a:t>
            </a:r>
          </a:p>
          <a:p>
            <a:endParaRPr lang="en-US" sz="32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Tuesday</a:t>
            </a: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   listen to jazz music</a:t>
            </a:r>
          </a:p>
          <a:p>
            <a:endParaRPr lang="en-US" sz="32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Wednesday</a:t>
            </a: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 play the guitar</a:t>
            </a:r>
          </a:p>
          <a:p>
            <a:endParaRPr lang="en-US" sz="32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Thursday</a:t>
            </a: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  stay in bed</a:t>
            </a:r>
          </a:p>
          <a:p>
            <a:endParaRPr lang="en-US" sz="32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Friday</a:t>
            </a: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     go to a rock concert</a:t>
            </a:r>
          </a:p>
          <a:p>
            <a:endParaRPr lang="en-US" sz="32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Weekends</a:t>
            </a: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 go for a drive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555776" y="908720"/>
            <a:ext cx="2448272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2699792" y="1916832"/>
            <a:ext cx="2376264" cy="40324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987824" y="2996952"/>
            <a:ext cx="201622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915816" y="4077072"/>
            <a:ext cx="2016224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2339752" y="1052736"/>
            <a:ext cx="2664296" cy="40324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3131840" y="4077072"/>
            <a:ext cx="1872208" cy="20162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jazz chant-4.2-62.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60070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5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88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зминутка 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332656"/>
            <a:ext cx="8928992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7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268760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 library, books, magazines, comics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lvl="0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park,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long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distances,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 trainer,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water.</a:t>
            </a:r>
            <a:endParaRPr lang="en-US" sz="3600" b="1" dirty="0" smtClean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lvl="0"/>
            <a:endParaRPr lang="en-US" sz="3600" b="1" dirty="0" smtClean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Many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friends, e-mails, Skype, the world. 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260648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What hobby is this?</a:t>
            </a:r>
            <a:endParaRPr lang="ru-RU" sz="4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8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E5"/>
              </a:clrFrom>
              <a:clrTo>
                <a:srgbClr val="FFFF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8496943" cy="442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9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8496944" cy="546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2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РОБОТИ ДЛЯ ПРОЕКТУ\емблема фотошоп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43000" y="-2286000"/>
            <a:ext cx="11430000" cy="1143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9050358"/>
      </p:ext>
    </p:extLst>
  </p:cSld>
  <p:clrMapOvr>
    <a:masterClrMapping/>
  </p:clrMapOvr>
  <p:transition>
    <p:dissolve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692696"/>
            <a:ext cx="45365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-ing</a:t>
            </a:r>
          </a:p>
          <a:p>
            <a:pPr algn="ctr"/>
            <a:r>
              <a:rPr lang="en-US" sz="15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[ɪŋ]</a:t>
            </a:r>
            <a:endParaRPr lang="ru-RU" sz="15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65" y="1844824"/>
            <a:ext cx="3744416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ОБОТИ ДЛЯ ПРОЕКТУ\The_Space_Between_Us_i0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</p:spPr>
      </p:pic>
      <p:pic>
        <p:nvPicPr>
          <p:cNvPr id="2052" name="Picture 4" descr="Картинки по запросу космос между нам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0"/>
            <a:ext cx="3143240" cy="22288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134135"/>
      </p:ext>
    </p:extLst>
  </p:cSld>
  <p:clrMapOvr>
    <a:masterClrMapping/>
  </p:clrMapOvr>
  <p:transition>
    <p:dissolve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РОБОТИ ДЛЯ ПРОЕКТУ\листівка сонечко привітання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0" name="Picture 4" descr="D:\Photoshop_ДЗ_10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34299" y="0"/>
            <a:ext cx="2609701" cy="2357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9409818"/>
      </p:ext>
    </p:extLst>
  </p:cSld>
  <p:clrMapOvr>
    <a:masterClrMapping/>
  </p:clrMapOvr>
  <p:transition>
    <p:dissolve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РОБОТИ ДЛЯ ПРОЕКТУ\людина небо шаг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57187"/>
            <a:ext cx="9144000" cy="7115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2415975"/>
      </p:ext>
    </p:extLst>
  </p:cSld>
  <p:clrMapOvr>
    <a:masterClrMapping/>
  </p:clrMapOvr>
  <p:transition>
    <p:dissolve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РОБОТИ ДЛЯ ПРОЕКТУ\Невеста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14290"/>
            <a:ext cx="5643569" cy="6286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6104438"/>
      </p:ext>
    </p:extLst>
  </p:cSld>
  <p:clrMapOvr>
    <a:masterClrMapping/>
  </p:clrMapOvr>
  <p:transition>
    <p:dissolve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1651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2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77686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EDF2F8"/>
              </a:clrFrom>
              <a:clrTo>
                <a:srgbClr val="EDF2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45629"/>
            <a:ext cx="7704856" cy="48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1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7128792" cy="47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9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835" y="0"/>
            <a:ext cx="784887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Cinquain</a:t>
            </a:r>
            <a:endParaRPr lang="en-US" sz="72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1143000" indent="-1143000">
              <a:buAutoNum type="arabicPeriod"/>
            </a:pPr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Hobbies</a:t>
            </a:r>
          </a:p>
          <a:p>
            <a:pPr marL="1143000" indent="-1143000">
              <a:buAutoNum type="arabicPeriod"/>
            </a:pPr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______</a:t>
            </a:r>
          </a:p>
          <a:p>
            <a:pPr marL="1143000" indent="-1143000">
              <a:buAutoNum type="arabicPeriod"/>
            </a:pPr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______</a:t>
            </a:r>
          </a:p>
          <a:p>
            <a:pPr marL="1143000" indent="-1143000">
              <a:buAutoNum type="arabicPeriod"/>
            </a:pPr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______</a:t>
            </a:r>
          </a:p>
          <a:p>
            <a:pPr marL="1143000" indent="-1143000">
              <a:buAutoNum type="arabicPeriod"/>
            </a:pPr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______</a:t>
            </a:r>
            <a:endParaRPr lang="ru-RU" sz="72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21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 Time So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332656"/>
            <a:ext cx="885698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4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04664"/>
            <a:ext cx="7848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“A Journalist”</a:t>
            </a:r>
            <a:endParaRPr lang="ru-RU" sz="8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60848"/>
            <a:ext cx="4151950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3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4865687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76672"/>
            <a:ext cx="823595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73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E5"/>
              </a:clrFrom>
              <a:clrTo>
                <a:srgbClr val="FFFF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207173"/>
            <a:ext cx="3528392" cy="1509859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6084168" y="2132856"/>
            <a:ext cx="792088" cy="504056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40" y="3511448"/>
            <a:ext cx="990911" cy="68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96136" y="3449881"/>
            <a:ext cx="1080120" cy="7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42369" y="1988840"/>
            <a:ext cx="939043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 8"/>
          <p:cNvSpPr/>
          <p:nvPr/>
        </p:nvSpPr>
        <p:spPr>
          <a:xfrm>
            <a:off x="611560" y="548680"/>
            <a:ext cx="2736304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780" y="620689"/>
            <a:ext cx="276225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5" y="4118293"/>
            <a:ext cx="2762250" cy="161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33748"/>
            <a:ext cx="2762250" cy="159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4700" y="668887"/>
            <a:ext cx="223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Learning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things</a:t>
            </a:r>
            <a:endParaRPr lang="ru-RU" sz="4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4603" y="737409"/>
            <a:ext cx="223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Making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things</a:t>
            </a:r>
            <a:endParaRPr lang="ru-RU" sz="4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216" y="4228387"/>
            <a:ext cx="223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Doing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things</a:t>
            </a:r>
            <a:endParaRPr lang="ru-RU" sz="4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68144" y="4264054"/>
            <a:ext cx="2690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Collecting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things</a:t>
            </a:r>
            <a:endParaRPr lang="ru-RU" sz="4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00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43110" y="428604"/>
            <a:ext cx="621517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Look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picture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and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choose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correct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option</a:t>
            </a:r>
            <a:endParaRPr lang="pt-PT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orte" pitchFamily="66" charset="0"/>
            </a:endParaRPr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4786313" y="3714750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Try Again</a:t>
            </a:r>
          </a:p>
        </p:txBody>
      </p:sp>
      <p:sp>
        <p:nvSpPr>
          <p:cNvPr id="5" name="Rectangle 33"/>
          <p:cNvSpPr>
            <a:spLocks noChangeArrowheads="1"/>
          </p:cNvSpPr>
          <p:nvPr/>
        </p:nvSpPr>
        <p:spPr bwMode="auto">
          <a:xfrm>
            <a:off x="4779963" y="3143250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Great Job!</a:t>
            </a:r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4572000" y="3714750"/>
            <a:ext cx="4138613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Reading books.</a:t>
            </a: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4572000" y="3143250"/>
            <a:ext cx="4138613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Playing chess</a:t>
            </a:r>
          </a:p>
        </p:txBody>
      </p:sp>
      <p:sp>
        <p:nvSpPr>
          <p:cNvPr id="15" name="Seta para a direita 14">
            <a:hlinkClick r:id="" action="ppaction://hlinkshowjump?jump=nextslide"/>
          </p:cNvPr>
          <p:cNvSpPr/>
          <p:nvPr/>
        </p:nvSpPr>
        <p:spPr>
          <a:xfrm>
            <a:off x="7286644" y="6143644"/>
            <a:ext cx="1571636" cy="50004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7" name="Rectângulo 16"/>
          <p:cNvSpPr/>
          <p:nvPr/>
        </p:nvSpPr>
        <p:spPr>
          <a:xfrm>
            <a:off x="3357554" y="1785926"/>
            <a:ext cx="435247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 hobby </a:t>
            </a:r>
            <a:r>
              <a:rPr lang="pt-PT" sz="4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is</a:t>
            </a: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….</a:t>
            </a:r>
          </a:p>
        </p:txBody>
      </p:sp>
      <p:pic>
        <p:nvPicPr>
          <p:cNvPr id="18" name="Picture 4" descr="4_1_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2571750"/>
            <a:ext cx="1714500" cy="17145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834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at 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ta para a direita 15">
            <a:hlinkClick r:id="" action="ppaction://hlinkshowjump?jump=nextslide"/>
          </p:cNvPr>
          <p:cNvSpPr/>
          <p:nvPr/>
        </p:nvSpPr>
        <p:spPr>
          <a:xfrm>
            <a:off x="7286644" y="6143644"/>
            <a:ext cx="1571636" cy="50004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643110" y="428604"/>
            <a:ext cx="621517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Look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picture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and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choose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correct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option</a:t>
            </a:r>
            <a:endParaRPr lang="pt-PT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orte" pitchFamily="66" charset="0"/>
            </a:endParaRPr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4786313" y="3714750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Try Again</a:t>
            </a:r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4779963" y="3143250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Great Job!</a:t>
            </a: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4572000" y="3714750"/>
            <a:ext cx="4138613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Playing football</a:t>
            </a:r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4572000" y="3143250"/>
            <a:ext cx="4138613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Listening to music</a:t>
            </a:r>
          </a:p>
        </p:txBody>
      </p:sp>
      <p:sp>
        <p:nvSpPr>
          <p:cNvPr id="21" name="Rectângulo 20"/>
          <p:cNvSpPr/>
          <p:nvPr/>
        </p:nvSpPr>
        <p:spPr>
          <a:xfrm>
            <a:off x="3357554" y="1785926"/>
            <a:ext cx="435247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 hobby </a:t>
            </a:r>
            <a:r>
              <a:rPr lang="pt-PT" sz="4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is</a:t>
            </a: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….</a:t>
            </a:r>
          </a:p>
        </p:txBody>
      </p:sp>
      <p:pic>
        <p:nvPicPr>
          <p:cNvPr id="22" name="Picture 4" descr="4_1_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2571750"/>
            <a:ext cx="1714500" cy="17145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754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at 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ta para a direita 16">
            <a:hlinkClick r:id="" action="ppaction://hlinkshowjump?jump=nextslide"/>
          </p:cNvPr>
          <p:cNvSpPr/>
          <p:nvPr/>
        </p:nvSpPr>
        <p:spPr>
          <a:xfrm>
            <a:off x="7286644" y="6143644"/>
            <a:ext cx="1571636" cy="50004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643110" y="428604"/>
            <a:ext cx="621517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Look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picture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and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choose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correct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option</a:t>
            </a:r>
            <a:endParaRPr lang="pt-PT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orte" pitchFamily="66" charset="0"/>
            </a:endParaRPr>
          </a:p>
        </p:txBody>
      </p:sp>
      <p:sp>
        <p:nvSpPr>
          <p:cNvPr id="21" name="Rectângulo 20"/>
          <p:cNvSpPr/>
          <p:nvPr/>
        </p:nvSpPr>
        <p:spPr>
          <a:xfrm>
            <a:off x="3286116" y="1785926"/>
            <a:ext cx="435247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 hobby </a:t>
            </a:r>
            <a:r>
              <a:rPr lang="pt-PT" sz="4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is</a:t>
            </a: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….</a:t>
            </a:r>
          </a:p>
        </p:txBody>
      </p:sp>
      <p:pic>
        <p:nvPicPr>
          <p:cNvPr id="22" name="Picture 4" descr="4_1_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2571750"/>
            <a:ext cx="1714500" cy="17145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4714875" y="2928938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Try Again</a:t>
            </a:r>
          </a:p>
        </p:txBody>
      </p:sp>
      <p:sp>
        <p:nvSpPr>
          <p:cNvPr id="24" name="Rectangle 33"/>
          <p:cNvSpPr>
            <a:spLocks noChangeArrowheads="1"/>
          </p:cNvSpPr>
          <p:nvPr/>
        </p:nvSpPr>
        <p:spPr bwMode="auto">
          <a:xfrm>
            <a:off x="4708525" y="3571875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Great Job!</a:t>
            </a:r>
          </a:p>
        </p:txBody>
      </p: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4500563" y="2928938"/>
            <a:ext cx="4138612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Watching TV.</a:t>
            </a: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4500563" y="3571875"/>
            <a:ext cx="4138612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Reading books</a:t>
            </a:r>
          </a:p>
        </p:txBody>
      </p:sp>
    </p:spTree>
    <p:extLst>
      <p:ext uri="{BB962C8B-B14F-4D97-AF65-F5344CB8AC3E}">
        <p14:creationId xmlns:p14="http://schemas.microsoft.com/office/powerpoint/2010/main" val="305187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at 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ta para a direita 15">
            <a:hlinkClick r:id="" action="ppaction://hlinkshowjump?jump=nextslide"/>
          </p:cNvPr>
          <p:cNvSpPr/>
          <p:nvPr/>
        </p:nvSpPr>
        <p:spPr>
          <a:xfrm>
            <a:off x="7286644" y="6143644"/>
            <a:ext cx="1571636" cy="50004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643110" y="428604"/>
            <a:ext cx="621517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Look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picture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and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choose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correct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option</a:t>
            </a:r>
            <a:endParaRPr lang="pt-PT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orte" pitchFamily="66" charset="0"/>
            </a:endParaRPr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4786313" y="3714750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Try Again</a:t>
            </a:r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4779963" y="3143250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Great Job!</a:t>
            </a: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4572000" y="3714750"/>
            <a:ext cx="4138613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Painting.</a:t>
            </a:r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4500563" y="3143250"/>
            <a:ext cx="4138612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Writing letter</a:t>
            </a:r>
          </a:p>
        </p:txBody>
      </p:sp>
      <p:sp>
        <p:nvSpPr>
          <p:cNvPr id="21" name="Rectângulo 20"/>
          <p:cNvSpPr/>
          <p:nvPr/>
        </p:nvSpPr>
        <p:spPr>
          <a:xfrm>
            <a:off x="3286116" y="1714488"/>
            <a:ext cx="435247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 hobby </a:t>
            </a:r>
            <a:r>
              <a:rPr lang="pt-PT" sz="4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is</a:t>
            </a: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….</a:t>
            </a:r>
          </a:p>
        </p:txBody>
      </p:sp>
      <p:pic>
        <p:nvPicPr>
          <p:cNvPr id="22" name="Picture 4" descr="4_1_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2571750"/>
            <a:ext cx="1714500" cy="17145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1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at 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ta para a direita 13">
            <a:hlinkClick r:id="" action="ppaction://hlinkshowjump?jump=nextslide"/>
          </p:cNvPr>
          <p:cNvSpPr/>
          <p:nvPr/>
        </p:nvSpPr>
        <p:spPr>
          <a:xfrm>
            <a:off x="7286644" y="6143644"/>
            <a:ext cx="1571636" cy="50004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643110" y="428604"/>
            <a:ext cx="621517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Look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picture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and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choose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the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correct</a:t>
            </a:r>
            <a:r>
              <a:rPr lang="pt-PT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 </a:t>
            </a:r>
            <a:r>
              <a:rPr lang="pt-PT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orte" pitchFamily="66" charset="0"/>
              </a:rPr>
              <a:t>option</a:t>
            </a:r>
            <a:endParaRPr lang="pt-PT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orte" pitchFamily="66" charset="0"/>
            </a:endParaRP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4786313" y="3714750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Try Again</a:t>
            </a:r>
          </a:p>
        </p:txBody>
      </p:sp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4779963" y="4357688"/>
            <a:ext cx="352425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Great Job!</a:t>
            </a:r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4572000" y="3714750"/>
            <a:ext cx="4138613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Reading books.</a:t>
            </a: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4572000" y="4357688"/>
            <a:ext cx="4138613" cy="457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Watching TV</a:t>
            </a:r>
          </a:p>
        </p:txBody>
      </p:sp>
      <p:sp>
        <p:nvSpPr>
          <p:cNvPr id="20" name="Rectângulo 19"/>
          <p:cNvSpPr/>
          <p:nvPr/>
        </p:nvSpPr>
        <p:spPr>
          <a:xfrm>
            <a:off x="3357554" y="1785926"/>
            <a:ext cx="435247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His hobby </a:t>
            </a:r>
            <a:r>
              <a:rPr lang="pt-PT" sz="4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is</a:t>
            </a:r>
            <a:r>
              <a:rPr lang="pt-PT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….</a:t>
            </a:r>
          </a:p>
        </p:txBody>
      </p:sp>
      <p:pic>
        <p:nvPicPr>
          <p:cNvPr id="21" name="Picture 4" descr="4_1_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2428875"/>
            <a:ext cx="1714500" cy="17145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566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at 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298</Words>
  <Application>Microsoft Office PowerPoint</Application>
  <PresentationFormat>Экран (4:3)</PresentationFormat>
  <Paragraphs>89</Paragraphs>
  <Slides>30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Эркер</vt:lpstr>
      <vt:lpstr>Tema do Office</vt:lpstr>
      <vt:lpstr>Тема Office</vt:lpstr>
      <vt:lpstr>Hobbies   and Interests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Hobbies   and Interests</dc:title>
  <dc:creator>User</dc:creator>
  <cp:lastModifiedBy>User</cp:lastModifiedBy>
  <cp:revision>9</cp:revision>
  <dcterms:created xsi:type="dcterms:W3CDTF">2017-11-25T15:44:24Z</dcterms:created>
  <dcterms:modified xsi:type="dcterms:W3CDTF">2017-11-25T17:11:10Z</dcterms:modified>
</cp:coreProperties>
</file>