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handoutMasterIdLst>
    <p:handoutMasterId r:id="rId13"/>
  </p:handoutMasterIdLst>
  <p:sldIdLst>
    <p:sldId id="257" r:id="rId5"/>
    <p:sldId id="258" r:id="rId6"/>
    <p:sldId id="259" r:id="rId7"/>
    <p:sldId id="260" r:id="rId8"/>
    <p:sldId id="261" r:id="rId9"/>
    <p:sldId id="263" r:id="rId10"/>
    <p:sldId id="264" r:id="rId11"/>
    <p:sldId id="2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052" autoAdjust="0"/>
  </p:normalViewPr>
  <p:slideViewPr>
    <p:cSldViewPr snapToGrid="0">
      <p:cViewPr varScale="1">
        <p:scale>
          <a:sx n="73" d="100"/>
          <a:sy n="73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87" y="4919472"/>
            <a:ext cx="780779" cy="1813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887" y="2486190"/>
            <a:ext cx="6529105" cy="3339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3148546"/>
            <a:ext cx="946995" cy="888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4064" flipH="1">
            <a:off x="9040091" y="280346"/>
            <a:ext cx="1620000" cy="1449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264">
            <a:off x="432872" y="866690"/>
            <a:ext cx="2281516" cy="13411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78" y="5120640"/>
            <a:ext cx="462607" cy="9102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76" y="-494119"/>
            <a:ext cx="2726006" cy="28881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520" y="785524"/>
            <a:ext cx="521596" cy="81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79" y="4982080"/>
            <a:ext cx="2264474" cy="13310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8841" y="624268"/>
            <a:ext cx="1087755" cy="1019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46" y="160762"/>
            <a:ext cx="844933" cy="793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44" y="105247"/>
            <a:ext cx="748195" cy="702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825" y="4768561"/>
            <a:ext cx="1497976" cy="9466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66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19" y="5166360"/>
            <a:ext cx="924802" cy="868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827" y="89169"/>
            <a:ext cx="920345" cy="7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3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99" y="169358"/>
            <a:ext cx="766227" cy="7191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13" y="3233118"/>
            <a:ext cx="1383331" cy="1766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47" y="5688912"/>
            <a:ext cx="1750047" cy="1169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0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940" y="1171075"/>
            <a:ext cx="1844592" cy="1954339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980944" y="1964368"/>
            <a:ext cx="6210373" cy="1161046"/>
          </a:xfrm>
          <a:prstGeom prst="rect">
            <a:avLst/>
          </a:prstGeom>
        </p:spPr>
        <p:txBody>
          <a:bodyPr/>
          <a:lstStyle>
            <a:lvl1pPr>
              <a:defRPr sz="54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40" y="-1521677"/>
            <a:ext cx="869033" cy="815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017" y="6858000"/>
            <a:ext cx="1143002" cy="938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188" y="4246511"/>
            <a:ext cx="1063754" cy="1008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3276" y="247307"/>
            <a:ext cx="1005842" cy="8625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2" y="5255401"/>
            <a:ext cx="398728" cy="7845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366661"/>
            <a:ext cx="1178004" cy="128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4944 0.03982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14" y="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7556E-17 L 0.26823 0.75972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1" y="379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74127 -0.53078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-26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36 0.32106 L -0.23802 -0.46945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-395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4" presetClass="path" presetSubtype="0" accel="45143" decel="4514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C -0.06966 0.12616 -0.2306 0.11273 -0.23867 0.10695 C -0.2405 0.10533 -0.42617 0.13426 -0.50482 0.10093 C -0.58373 0.06783 -0.65964 -0.01967 -0.71185 -0.09236 C -0.76185 -0.18102 -0.79128 -0.24815 -0.81133 -0.3169 C -0.83151 -0.38588 -0.84271 -0.53379 -0.85026 -0.55416 " pathEditMode="relative" rAng="0" ptsTypes="AAAAAA">
                                      <p:cBhvr>
                                        <p:cTn id="14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13" y="-218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0" r:id="rId2"/>
    <p:sldLayoutId id="2147483681" r:id="rId3"/>
    <p:sldLayoutId id="2147483687" r:id="rId4"/>
    <p:sldLayoutId id="2147483688" r:id="rId5"/>
    <p:sldLayoutId id="2147483689" r:id="rId6"/>
    <p:sldLayoutId id="2147483692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6284" y="1107367"/>
            <a:ext cx="9144000" cy="23876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Стрес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і </a:t>
            </a:r>
            <a:r>
              <a:rPr lang="ru-RU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здоров’я</a:t>
            </a:r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dirty="0" err="1" smtClean="0"/>
              <a:t>Підготувала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Михайлюк</a:t>
            </a:r>
            <a:r>
              <a:rPr lang="ru-RU" dirty="0" smtClean="0"/>
              <a:t> Алла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1.Стрес –</a:t>
            </a:r>
            <a:r>
              <a:rPr lang="ru-RU" sz="40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це</a:t>
            </a:r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6862541" y="1031437"/>
            <a:ext cx="3376800" cy="864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А)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Захисна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функція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організму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62541" y="2497135"/>
            <a:ext cx="3376800" cy="864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Б)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Фізичне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благополуччя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62541" y="3962833"/>
            <a:ext cx="3376800" cy="864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В)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Терморегуляторна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функція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організму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52" y="6991855"/>
            <a:ext cx="2264474" cy="13310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99991" y="-1019175"/>
            <a:ext cx="1087755" cy="1019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1" y="2288674"/>
            <a:ext cx="1378875" cy="12809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658" y="238386"/>
            <a:ext cx="844933" cy="7930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5" y="1896931"/>
            <a:ext cx="413035" cy="8127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828" y="3776471"/>
            <a:ext cx="1062888" cy="13573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841" y="3120540"/>
            <a:ext cx="386141" cy="6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37 L 0.52227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3229 0.285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01527 L 0.22279 -0.28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-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16" y="-416425"/>
            <a:ext cx="2105596" cy="2230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020" y="-3242"/>
            <a:ext cx="748195" cy="7022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8" y="1617231"/>
            <a:ext cx="590550" cy="1162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478" y="4179048"/>
            <a:ext cx="832257" cy="10628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12" y="-991538"/>
            <a:ext cx="1497976" cy="9466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01" y="5605930"/>
            <a:ext cx="1359952" cy="1263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72" y="5631447"/>
            <a:ext cx="1384005" cy="662763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2.Дистрес-це </a:t>
            </a:r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>
            <a:hlinkClick r:id="" action="ppaction://hlinkshowjump?jump=nextslide">
              <a:snd r:embed="rId10" name="chimes.wav"/>
            </a:hlinkClick>
          </p:cNvPr>
          <p:cNvSpPr/>
          <p:nvPr/>
        </p:nvSpPr>
        <p:spPr>
          <a:xfrm>
            <a:off x="6862541" y="1031437"/>
            <a:ext cx="3376800" cy="864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А)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Перенапруження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організму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62541" y="2505470"/>
            <a:ext cx="3376800" cy="864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Б)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Захисна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функція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організму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62541" y="3962833"/>
            <a:ext cx="3376800" cy="864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В)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Порозуміння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між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людьми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484" y="3369470"/>
            <a:ext cx="386141" cy="6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1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50092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3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43476 0.85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425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87" y="-347322"/>
            <a:ext cx="2348721" cy="248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265" y="5200321"/>
            <a:ext cx="924802" cy="868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8" y="2020246"/>
            <a:ext cx="456953" cy="899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951" flipH="1">
            <a:off x="205829" y="3358523"/>
            <a:ext cx="971850" cy="1208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427" y="0"/>
            <a:ext cx="920345" cy="753900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3.Перше правило при </a:t>
            </a:r>
            <a:r>
              <a:rPr lang="ru-RU" sz="40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стресі</a:t>
            </a:r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Прямоугольник 11">
            <a:hlinkClick r:id="" action="ppaction://hlinkshowjump?jump=nextslide">
              <a:snd r:embed="rId8" name="chimes.wav"/>
            </a:hlinkClick>
          </p:cNvPr>
          <p:cNvSpPr/>
          <p:nvPr/>
        </p:nvSpPr>
        <p:spPr>
          <a:xfrm>
            <a:off x="6862541" y="1031437"/>
            <a:ext cx="3376800" cy="864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А)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Заспокоїтися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62541" y="2497135"/>
            <a:ext cx="3376800" cy="864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Б)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ікати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62541" y="3962833"/>
            <a:ext cx="3376800" cy="864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В)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ричати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7" y="2725343"/>
            <a:ext cx="386141" cy="6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3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9 -0.00532 L -0.53555 0.00648 " pathEditMode="relative" rAng="0" ptsTypes="AA">
                                      <p:cBhvr>
                                        <p:cTn id="6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3599 -0.005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1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37" y="5047487"/>
            <a:ext cx="495264" cy="9745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365" y="3306270"/>
            <a:ext cx="1383331" cy="1766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54" y="5677896"/>
            <a:ext cx="1766534" cy="11801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978" y="-281815"/>
            <a:ext cx="1913925" cy="2027797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4. Формула позитивного </a:t>
            </a:r>
            <a:r>
              <a:rPr lang="ru-RU" sz="40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мислення</a:t>
            </a:r>
            <a:endParaRPr lang="ru-RU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Прямоугольник 11">
            <a:hlinkClick r:id="" action="ppaction://hlinkshowjump?jump=nextslide">
              <a:snd r:embed="rId7" name="chimes.wav"/>
            </a:hlinkClick>
          </p:cNvPr>
          <p:cNvSpPr/>
          <p:nvPr/>
        </p:nvSpPr>
        <p:spPr>
          <a:xfrm>
            <a:off x="6862541" y="1031437"/>
            <a:ext cx="3376800" cy="864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А)Я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помилився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але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впораюсь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62541" y="2497135"/>
            <a:ext cx="3376800" cy="864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Б)У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мене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нічого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не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вийде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62541" y="3962833"/>
            <a:ext cx="3376800" cy="864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В)Все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пропало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141" y="2314576"/>
            <a:ext cx="471359" cy="739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677" y="12905"/>
            <a:ext cx="766227" cy="7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5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20046 L 0.45338 0.01782 " pathEditMode="relative" rAng="0" ptsTypes="AA">
                                      <p:cBhvr>
                                        <p:cTn id="6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20" y="-9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5.До </a:t>
            </a:r>
            <a:r>
              <a:rPr lang="ru-RU" dirty="0" err="1" smtClean="0"/>
              <a:t>симптомів</a:t>
            </a:r>
            <a:r>
              <a:rPr lang="ru-RU" dirty="0" smtClean="0"/>
              <a:t> </a:t>
            </a:r>
            <a:r>
              <a:rPr lang="ru-RU" dirty="0" err="1" smtClean="0"/>
              <a:t>стресу</a:t>
            </a:r>
            <a:r>
              <a:rPr lang="ru-RU" dirty="0" smtClean="0"/>
              <a:t> належать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А)</a:t>
            </a:r>
            <a:r>
              <a:rPr lang="ru-RU" dirty="0" err="1" smtClean="0"/>
              <a:t>Спітнілі</a:t>
            </a:r>
            <a:r>
              <a:rPr lang="ru-RU" dirty="0" smtClean="0"/>
              <a:t> </a:t>
            </a:r>
            <a:r>
              <a:rPr lang="ru-RU" dirty="0" err="1" smtClean="0"/>
              <a:t>долоні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Б)Веселий </a:t>
            </a:r>
            <a:r>
              <a:rPr lang="ru-RU" dirty="0" err="1" smtClean="0"/>
              <a:t>настрій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В)</a:t>
            </a:r>
            <a:r>
              <a:rPr lang="ru-RU" dirty="0" err="1" smtClean="0"/>
              <a:t>Гарний</a:t>
            </a:r>
            <a:r>
              <a:rPr lang="ru-RU" dirty="0" smtClean="0"/>
              <a:t> </a:t>
            </a:r>
            <a:r>
              <a:rPr lang="ru-RU" dirty="0" err="1" smtClean="0"/>
              <a:t>апетит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86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6.До </a:t>
            </a:r>
            <a:r>
              <a:rPr lang="ru-RU" dirty="0" err="1" smtClean="0"/>
              <a:t>психологічних</a:t>
            </a:r>
            <a:r>
              <a:rPr lang="ru-RU" dirty="0" smtClean="0"/>
              <a:t> </a:t>
            </a:r>
            <a:r>
              <a:rPr lang="ru-RU" dirty="0" err="1" smtClean="0"/>
              <a:t>ознак</a:t>
            </a:r>
            <a:r>
              <a:rPr lang="ru-RU" dirty="0" smtClean="0"/>
              <a:t> </a:t>
            </a:r>
            <a:r>
              <a:rPr lang="ru-RU" dirty="0" err="1" smtClean="0"/>
              <a:t>стресу</a:t>
            </a:r>
            <a:r>
              <a:rPr lang="ru-RU" dirty="0" smtClean="0"/>
              <a:t> належать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А)</a:t>
            </a:r>
            <a:r>
              <a:rPr lang="ru-RU" dirty="0" err="1" smtClean="0"/>
              <a:t>Гнів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Б)</a:t>
            </a:r>
            <a:r>
              <a:rPr lang="ru-RU" dirty="0" err="1" smtClean="0"/>
              <a:t>Прискорене</a:t>
            </a:r>
            <a:r>
              <a:rPr lang="ru-RU" dirty="0" smtClean="0"/>
              <a:t> </a:t>
            </a:r>
            <a:r>
              <a:rPr lang="ru-RU" dirty="0" err="1" smtClean="0"/>
              <a:t>серцебиття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В)</a:t>
            </a:r>
            <a:r>
              <a:rPr lang="ru-RU" dirty="0" err="1" smtClean="0"/>
              <a:t>Тремтіння</a:t>
            </a:r>
            <a:r>
              <a:rPr lang="ru-RU" dirty="0" smtClean="0"/>
              <a:t> </a:t>
            </a:r>
            <a:r>
              <a:rPr lang="ru-RU" dirty="0" smtClean="0"/>
              <a:t>голосу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68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Молодці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21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AD300A45-241B-484A-8AB7-E4E106A9140C}" vid="{035C38CC-2C83-46D0-869F-FABCD5E447C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7DA39ED-743A-42D6-9416-1284B80FBA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AAC4FE-6AA2-4812-A805-2E0A445923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3FA65F-4361-4E04-8BDA-4F8256B2EBC3}">
  <ds:schemaRefs>
    <ds:schemaRef ds:uri="http://schemas.microsoft.com/sharepoint/v3"/>
    <ds:schemaRef ds:uri="2547570a-e5f4-4946-a4c3-82580e42479e"/>
    <ds:schemaRef ds:uri="http://purl.org/dc/terms/"/>
    <ds:schemaRef ds:uri="6ee78bd2-4339-4042-adc0-bcc64641998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птичками</Template>
  <TotalTime>0</TotalTime>
  <Words>79</Words>
  <Application>Microsoft Office PowerPoint</Application>
  <PresentationFormat>Широкоэкранный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Segoe UI</vt:lpstr>
      <vt:lpstr>Segoe UI Light</vt:lpstr>
      <vt:lpstr>Тема1</vt:lpstr>
      <vt:lpstr> Стрес і здоров’я Підготувала Михайлюк Алла</vt:lpstr>
      <vt:lpstr> 1.Стрес –це </vt:lpstr>
      <vt:lpstr> 2.Дистрес-це </vt:lpstr>
      <vt:lpstr> 3.Перше правило при стресі</vt:lpstr>
      <vt:lpstr> 4. Формула позитивного мислення</vt:lpstr>
      <vt:lpstr>5.До симптомів стресу належать</vt:lpstr>
      <vt:lpstr>6.До психологічних ознак стресу належать</vt:lpstr>
      <vt:lpstr>Молодці!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2021-02-25T10:37:14Z</dcterms:created>
  <dcterms:modified xsi:type="dcterms:W3CDTF">2021-02-26T04:10:22Z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