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09B6-9D86-4651-BCF3-481983DC89CD}" type="datetimeFigureOut">
              <a:rPr lang="uk-UA" smtClean="0"/>
              <a:t>08.04.2020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F578-7079-496F-82DC-892018612A8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5222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09B6-9D86-4651-BCF3-481983DC89CD}" type="datetimeFigureOut">
              <a:rPr lang="uk-UA" smtClean="0"/>
              <a:t>08.04.2020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F578-7079-496F-82DC-892018612A8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80608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09B6-9D86-4651-BCF3-481983DC89CD}" type="datetimeFigureOut">
              <a:rPr lang="uk-UA" smtClean="0"/>
              <a:t>08.04.2020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F578-7079-496F-82DC-892018612A8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30620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09B6-9D86-4651-BCF3-481983DC89CD}" type="datetimeFigureOut">
              <a:rPr lang="uk-UA" smtClean="0"/>
              <a:t>08.04.2020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F578-7079-496F-82DC-892018612A8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60171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09B6-9D86-4651-BCF3-481983DC89CD}" type="datetimeFigureOut">
              <a:rPr lang="uk-UA" smtClean="0"/>
              <a:t>08.04.2020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F578-7079-496F-82DC-892018612A8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8946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09B6-9D86-4651-BCF3-481983DC89CD}" type="datetimeFigureOut">
              <a:rPr lang="uk-UA" smtClean="0"/>
              <a:t>08.04.2020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F578-7079-496F-82DC-892018612A8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04471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09B6-9D86-4651-BCF3-481983DC89CD}" type="datetimeFigureOut">
              <a:rPr lang="uk-UA" smtClean="0"/>
              <a:t>08.04.2020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F578-7079-496F-82DC-892018612A8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43151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09B6-9D86-4651-BCF3-481983DC89CD}" type="datetimeFigureOut">
              <a:rPr lang="uk-UA" smtClean="0"/>
              <a:t>08.04.2020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F578-7079-496F-82DC-892018612A8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658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09B6-9D86-4651-BCF3-481983DC89CD}" type="datetimeFigureOut">
              <a:rPr lang="uk-UA" smtClean="0"/>
              <a:t>08.04.2020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F578-7079-496F-82DC-892018612A8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16986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09B6-9D86-4651-BCF3-481983DC89CD}" type="datetimeFigureOut">
              <a:rPr lang="uk-UA" smtClean="0"/>
              <a:t>08.04.2020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F578-7079-496F-82DC-892018612A8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94577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C09B6-9D86-4651-BCF3-481983DC89CD}" type="datetimeFigureOut">
              <a:rPr lang="uk-UA" smtClean="0"/>
              <a:t>08.04.2020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0F578-7079-496F-82DC-892018612A8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3868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C09B6-9D86-4651-BCF3-481983DC89CD}" type="datetimeFigureOut">
              <a:rPr lang="uk-UA" smtClean="0"/>
              <a:t>08.04.2020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0F578-7079-496F-82DC-892018612A8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63746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Трябва ли да приемаме витамини всеки де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142"/>
            <a:ext cx="11921705" cy="6639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кутник 3"/>
          <p:cNvSpPr/>
          <p:nvPr/>
        </p:nvSpPr>
        <p:spPr>
          <a:xfrm>
            <a:off x="3796182" y="1966671"/>
            <a:ext cx="366799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Правила </a:t>
            </a:r>
          </a:p>
          <a:p>
            <a:pPr algn="ctr"/>
            <a:r>
              <a:rPr lang="uk-UA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харчування</a:t>
            </a:r>
            <a:endParaRPr lang="uk-UA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90755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ᐈ Правильное питание рисунки, фото рисунок здоровое питание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09523"/>
            <a:ext cx="3236686" cy="5048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кутник 1"/>
          <p:cNvSpPr/>
          <p:nvPr/>
        </p:nvSpPr>
        <p:spPr>
          <a:xfrm>
            <a:off x="2307894" y="0"/>
            <a:ext cx="738644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Що таке </a:t>
            </a:r>
          </a:p>
          <a:p>
            <a:pPr algn="ctr"/>
            <a:r>
              <a:rPr lang="uk-UA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«здорове харчування»?</a:t>
            </a:r>
            <a:endParaRPr lang="uk-UA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3236686" y="2160511"/>
            <a:ext cx="8242577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uk-UA" sz="3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Забезпечує ріст, нормальний розвиток;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uk-UA" sz="3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Сприяє зміцненню </a:t>
            </a:r>
            <a:r>
              <a:rPr lang="uk-UA" sz="3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здоров</a:t>
            </a:r>
            <a:r>
              <a:rPr lang="en-US" sz="3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’</a:t>
            </a:r>
            <a:r>
              <a:rPr lang="uk-UA" sz="3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я;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uk-UA" sz="3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Сприяє профілактиці захворювань;</a:t>
            </a:r>
          </a:p>
          <a:p>
            <a:pPr marL="457200" indent="-457200" algn="ctr">
              <a:buFont typeface="Wingdings" panose="05000000000000000000" pitchFamily="2" charset="2"/>
              <a:buChar char="v"/>
            </a:pPr>
            <a:r>
              <a:rPr lang="uk-UA" sz="3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Забезпечує організм необхідними вітамінами.</a:t>
            </a:r>
            <a:endParaRPr lang="uk-UA" sz="3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4778023" y="4817032"/>
            <a:ext cx="581813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Від харчування залежить</a:t>
            </a:r>
          </a:p>
          <a:p>
            <a:pPr algn="ctr"/>
            <a:r>
              <a:rPr lang="uk-UA" sz="4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самопочуття людини</a:t>
            </a:r>
            <a:endParaRPr lang="uk-UA" sz="4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14497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ᐈ Правильное питание рисунки, фото рисунок здоровое питание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09523"/>
            <a:ext cx="3236686" cy="5048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кутник 1"/>
          <p:cNvSpPr/>
          <p:nvPr/>
        </p:nvSpPr>
        <p:spPr>
          <a:xfrm>
            <a:off x="2524139" y="0"/>
            <a:ext cx="695395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Правила</a:t>
            </a:r>
            <a:r>
              <a:rPr lang="uk-UA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uk-UA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здорового харчування</a:t>
            </a:r>
            <a:endParaRPr lang="uk-UA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3088425" y="1933155"/>
            <a:ext cx="8458790" cy="56323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uk-UA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Їсти 3-5 разів на день;</a:t>
            </a:r>
          </a:p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uk-UA" sz="4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Не вживати жирної їжі;</a:t>
            </a:r>
          </a:p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uk-UA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Не </a:t>
            </a:r>
            <a:r>
              <a:rPr lang="uk-UA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з</a:t>
            </a:r>
            <a:r>
              <a:rPr lang="uk-UA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ахоплюватися занадто </a:t>
            </a:r>
          </a:p>
          <a:p>
            <a:pPr algn="ctr"/>
            <a:r>
              <a:rPr lang="uk-UA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солоною чи гострою стравою;</a:t>
            </a:r>
          </a:p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uk-UA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Вживати більше овочів та фруктів;</a:t>
            </a:r>
          </a:p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uk-UA" sz="4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Вміру</a:t>
            </a:r>
            <a:r>
              <a:rPr lang="uk-UA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їсти солодощі;</a:t>
            </a:r>
          </a:p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uk-UA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Не переїдати.</a:t>
            </a:r>
          </a:p>
          <a:p>
            <a:pPr marL="571500" indent="-571500" algn="ctr">
              <a:buFont typeface="Wingdings" panose="05000000000000000000" pitchFamily="2" charset="2"/>
              <a:buChar char="Ø"/>
            </a:pPr>
            <a:endParaRPr lang="uk-UA" sz="40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571500" indent="-571500" algn="ctr">
              <a:buFont typeface="Wingdings" panose="05000000000000000000" pitchFamily="2" charset="2"/>
              <a:buChar char="Ø"/>
            </a:pPr>
            <a:endParaRPr lang="uk-UA" sz="40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79654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ᐈ Правильное питание рисунки, фото рисунок здоровое питание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09523"/>
            <a:ext cx="3236686" cy="5048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кутник 1"/>
          <p:cNvSpPr/>
          <p:nvPr/>
        </p:nvSpPr>
        <p:spPr>
          <a:xfrm>
            <a:off x="5189798" y="316523"/>
            <a:ext cx="339868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Сніданок</a:t>
            </a:r>
            <a:r>
              <a:rPr lang="uk-UA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endParaRPr lang="uk-UA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2779153" y="2121545"/>
            <a:ext cx="8977650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uk-UA" sz="5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Каша (з маслом чи молоком), </a:t>
            </a:r>
          </a:p>
          <a:p>
            <a:pPr algn="ctr"/>
            <a:r>
              <a:rPr lang="uk-UA" sz="5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макарони, картопляне пюре.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uk-UA" sz="5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Яйця, сир.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uk-UA" sz="5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Риба або м</a:t>
            </a:r>
            <a:r>
              <a:rPr lang="en-US" sz="5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’</a:t>
            </a:r>
            <a:r>
              <a:rPr lang="uk-UA" sz="5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ясо.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uk-UA" sz="5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Какао, чай, сік, компот.</a:t>
            </a:r>
            <a:endParaRPr lang="uk-UA" sz="5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5475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ᐈ Правильное питание рисунки, фото рисунок здоровое питание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09523"/>
            <a:ext cx="3236686" cy="5048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кутник 1"/>
          <p:cNvSpPr/>
          <p:nvPr/>
        </p:nvSpPr>
        <p:spPr>
          <a:xfrm>
            <a:off x="5429480" y="316523"/>
            <a:ext cx="291932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Перекус</a:t>
            </a:r>
            <a:endParaRPr lang="uk-UA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2797143" y="2121545"/>
            <a:ext cx="8941679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uk-UA" sz="5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Фрукти.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uk-UA" sz="5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Бутерброд із сиром.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uk-UA" sz="5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Печиво, запіканка чи булочка.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uk-UA" sz="5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Горіхи або сухофрукти.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uk-UA" sz="5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Компот, сік, йогурт, морс.</a:t>
            </a:r>
            <a:endParaRPr lang="uk-UA" sz="5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034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ᐈ Правильное питание рисунки, фото рисунок здоровое питание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09523"/>
            <a:ext cx="3236686" cy="5048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кутник 1"/>
          <p:cNvSpPr/>
          <p:nvPr/>
        </p:nvSpPr>
        <p:spPr>
          <a:xfrm>
            <a:off x="5926380" y="316523"/>
            <a:ext cx="192552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Обід </a:t>
            </a:r>
            <a:endParaRPr lang="uk-UA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2733437" y="1332186"/>
            <a:ext cx="9155391" cy="49398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uk-UA" sz="45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Гаряче рідке блюдо </a:t>
            </a:r>
          </a:p>
          <a:p>
            <a:pPr algn="ctr"/>
            <a:r>
              <a:rPr lang="uk-UA" sz="45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(суп, борщ, солянка).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uk-UA" sz="45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Гарнір з додаванням </a:t>
            </a:r>
          </a:p>
          <a:p>
            <a:pPr algn="ctr"/>
            <a:r>
              <a:rPr lang="uk-UA" sz="45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відвареного або тушкованого </a:t>
            </a:r>
          </a:p>
          <a:p>
            <a:pPr algn="ctr"/>
            <a:r>
              <a:rPr lang="uk-UA" sz="45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</a:t>
            </a:r>
            <a:r>
              <a:rPr lang="en-US" sz="45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’</a:t>
            </a:r>
            <a:r>
              <a:rPr lang="uk-UA" sz="45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яса чи риби,</a:t>
            </a:r>
          </a:p>
          <a:p>
            <a:pPr algn="ctr"/>
            <a:r>
              <a:rPr lang="uk-UA" sz="45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котлета, тушковані овочі.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uk-UA" sz="45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Десерт з помірним вмістом цукру.</a:t>
            </a:r>
            <a:endParaRPr lang="uk-UA" sz="45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6831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ᐈ Правильное питание рисунки, фото рисунок здоровое питание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09523"/>
            <a:ext cx="3236686" cy="5048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кутник 1"/>
          <p:cNvSpPr/>
          <p:nvPr/>
        </p:nvSpPr>
        <p:spPr>
          <a:xfrm>
            <a:off x="4996223" y="316523"/>
            <a:ext cx="378584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Полудень  </a:t>
            </a:r>
            <a:endParaRPr lang="uk-UA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4630322" y="1654915"/>
            <a:ext cx="4823757" cy="23237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uk-UA" sz="45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uk-UA" sz="5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Фрукти.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uk-UA" sz="5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Печиво з чаєм.</a:t>
            </a:r>
            <a:endParaRPr lang="uk-UA" sz="5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3804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ᐈ Правильное питание рисунки, фото рисунок здоровое питание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09523"/>
            <a:ext cx="3236686" cy="5048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кутник 1"/>
          <p:cNvSpPr/>
          <p:nvPr/>
        </p:nvSpPr>
        <p:spPr>
          <a:xfrm>
            <a:off x="5345296" y="316523"/>
            <a:ext cx="308770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Вечеря   </a:t>
            </a:r>
            <a:endParaRPr lang="uk-UA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3591871" y="1654915"/>
            <a:ext cx="6900672" cy="155427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uk-UA" sz="45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uk-UA" sz="5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Гаряча «легка» страва.</a:t>
            </a:r>
            <a:endParaRPr lang="uk-UA" sz="5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4178927" y="4030562"/>
            <a:ext cx="6820265" cy="155427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uk-UA" sz="45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uk-UA" sz="50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Вечеряти за 2 год до сну</a:t>
            </a:r>
            <a:endParaRPr lang="uk-UA" sz="50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26899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181</Words>
  <Application>Microsoft Office PowerPoint</Application>
  <PresentationFormat>Широкий екран</PresentationFormat>
  <Paragraphs>48</Paragraphs>
  <Slides>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Учень_2</dc:creator>
  <cp:lastModifiedBy>Учень_2</cp:lastModifiedBy>
  <cp:revision>5</cp:revision>
  <dcterms:created xsi:type="dcterms:W3CDTF">2020-04-07T11:37:38Z</dcterms:created>
  <dcterms:modified xsi:type="dcterms:W3CDTF">2020-04-08T09:04:44Z</dcterms:modified>
</cp:coreProperties>
</file>