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7" r:id="rId3"/>
    <p:sldId id="279" r:id="rId4"/>
    <p:sldId id="266" r:id="rId5"/>
    <p:sldId id="257" r:id="rId6"/>
    <p:sldId id="275" r:id="rId7"/>
    <p:sldId id="260" r:id="rId8"/>
    <p:sldId id="283" r:id="rId9"/>
    <p:sldId id="271" r:id="rId10"/>
    <p:sldId id="274" r:id="rId11"/>
    <p:sldId id="273" r:id="rId12"/>
    <p:sldId id="261" r:id="rId13"/>
    <p:sldId id="281" r:id="rId14"/>
    <p:sldId id="262" r:id="rId15"/>
    <p:sldId id="263" r:id="rId16"/>
    <p:sldId id="264" r:id="rId17"/>
    <p:sldId id="268" r:id="rId18"/>
    <p:sldId id="269" r:id="rId19"/>
    <p:sldId id="280" r:id="rId20"/>
    <p:sldId id="278" r:id="rId21"/>
    <p:sldId id="270" r:id="rId22"/>
    <p:sldId id="282" r:id="rId23"/>
    <p:sldId id="265" r:id="rId24"/>
    <p:sldId id="276" r:id="rId25"/>
    <p:sldId id="272" r:id="rId26"/>
    <p:sldId id="27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EC28"/>
    <a:srgbClr val="BC1414"/>
    <a:srgbClr val="07C927"/>
    <a:srgbClr val="EAF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0BC43-0A3C-4D4F-9C1B-97B109BD9C5D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2CB74C-DB57-4F35-8CD4-79F382C9F6A4}">
      <dgm:prSet phldrT="[Текст]" custT="1"/>
      <dgm:spPr/>
      <dgm:t>
        <a:bodyPr/>
        <a:lstStyle/>
        <a:p>
          <a:r>
            <a:rPr lang="uk-UA" sz="31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Фізичне</a:t>
          </a:r>
          <a:endParaRPr lang="ru-RU" sz="3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E8CF2-60CF-491A-9AE7-1E6F99F593CA}" type="parTrans" cxnId="{6075E117-FFB0-42E0-B1E3-7F534B814CA9}">
      <dgm:prSet/>
      <dgm:spPr/>
      <dgm:t>
        <a:bodyPr/>
        <a:lstStyle/>
        <a:p>
          <a:endParaRPr lang="ru-RU"/>
        </a:p>
      </dgm:t>
    </dgm:pt>
    <dgm:pt modelId="{C8434897-96BC-42B6-A352-591AF3B0ECFD}" type="sibTrans" cxnId="{6075E117-FFB0-42E0-B1E3-7F534B814CA9}">
      <dgm:prSet/>
      <dgm:spPr/>
      <dgm:t>
        <a:bodyPr/>
        <a:lstStyle/>
        <a:p>
          <a:endParaRPr lang="ru-RU"/>
        </a:p>
      </dgm:t>
    </dgm:pt>
    <dgm:pt modelId="{B2932F2B-DD9A-4FB6-8F24-D94FE7A4E861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нерозчинні домішки: глина, пісок, намул, пил тощо</a:t>
          </a:r>
          <a:endParaRPr lang="ru-RU" sz="2400" dirty="0"/>
        </a:p>
      </dgm:t>
    </dgm:pt>
    <dgm:pt modelId="{B0210A88-F255-4C9F-9890-CA6107863EDA}" type="parTrans" cxnId="{2C3AC4FD-A1E4-4518-9E72-559A2060107A}">
      <dgm:prSet/>
      <dgm:spPr/>
      <dgm:t>
        <a:bodyPr/>
        <a:lstStyle/>
        <a:p>
          <a:endParaRPr lang="ru-RU"/>
        </a:p>
      </dgm:t>
    </dgm:pt>
    <dgm:pt modelId="{7BE73AB5-CFF3-43F5-84D8-D9DCDF48E284}" type="sibTrans" cxnId="{2C3AC4FD-A1E4-4518-9E72-559A2060107A}">
      <dgm:prSet/>
      <dgm:spPr/>
      <dgm:t>
        <a:bodyPr/>
        <a:lstStyle/>
        <a:p>
          <a:endParaRPr lang="ru-RU"/>
        </a:p>
      </dgm:t>
    </dgm:pt>
    <dgm:pt modelId="{3E2EF360-4F3B-457D-8554-6385C4550C68}">
      <dgm:prSet phldrT="[Текст]"/>
      <dgm:spPr/>
      <dgm:t>
        <a:bodyPr/>
        <a:lstStyle/>
        <a:p>
          <a:r>
            <a:rPr lang="uk-UA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Хімічне</a:t>
          </a:r>
          <a:endParaRPr lang="ru-RU" dirty="0"/>
        </a:p>
      </dgm:t>
    </dgm:pt>
    <dgm:pt modelId="{954396FC-EA90-4E2B-B47F-1265EB5BAB1B}" type="parTrans" cxnId="{C9E12781-1E6F-4738-AE6C-00008DB766B4}">
      <dgm:prSet/>
      <dgm:spPr/>
      <dgm:t>
        <a:bodyPr/>
        <a:lstStyle/>
        <a:p>
          <a:endParaRPr lang="ru-RU"/>
        </a:p>
      </dgm:t>
    </dgm:pt>
    <dgm:pt modelId="{7172B855-6B0C-4688-87A4-E248AD28C41C}" type="sibTrans" cxnId="{C9E12781-1E6F-4738-AE6C-00008DB766B4}">
      <dgm:prSet/>
      <dgm:spPr/>
      <dgm:t>
        <a:bodyPr/>
        <a:lstStyle/>
        <a:p>
          <a:endParaRPr lang="ru-RU"/>
        </a:p>
      </dgm:t>
    </dgm:pt>
    <dgm:pt modelId="{5F2F17EB-1BB2-4249-BCF6-19AA1514690E}">
      <dgm:prSet phldrT="[Текст]" custT="1"/>
      <dgm:spPr/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кислоти, луги, мінеральні солі, нафта  і нафтопродукти, речовини мийні засоби, канцерогени, мінеральні добрива , пестициди</a:t>
          </a:r>
          <a:endParaRPr lang="ru-RU" sz="1800" dirty="0"/>
        </a:p>
      </dgm:t>
    </dgm:pt>
    <dgm:pt modelId="{79BFB5B4-39FD-4E43-987A-DCEFBBB016A1}" type="parTrans" cxnId="{E4DFC7FE-BD98-4C0B-B602-FBD3D3B50892}">
      <dgm:prSet/>
      <dgm:spPr/>
      <dgm:t>
        <a:bodyPr/>
        <a:lstStyle/>
        <a:p>
          <a:endParaRPr lang="ru-RU"/>
        </a:p>
      </dgm:t>
    </dgm:pt>
    <dgm:pt modelId="{45B0B4D7-1769-404A-B06F-2C476DAA3F0E}" type="sibTrans" cxnId="{E4DFC7FE-BD98-4C0B-B602-FBD3D3B50892}">
      <dgm:prSet/>
      <dgm:spPr/>
      <dgm:t>
        <a:bodyPr/>
        <a:lstStyle/>
        <a:p>
          <a:endParaRPr lang="ru-RU"/>
        </a:p>
      </dgm:t>
    </dgm:pt>
    <dgm:pt modelId="{A56E9DA1-E6ED-4869-8942-F433CAEC06A2}">
      <dgm:prSet phldrT="[Текст]"/>
      <dgm:spPr/>
      <dgm:t>
        <a:bodyPr/>
        <a:lstStyle/>
        <a:p>
          <a:r>
            <a:rPr lang="uk-UA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Біологічне</a:t>
          </a:r>
          <a:endParaRPr lang="ru-RU" dirty="0"/>
        </a:p>
      </dgm:t>
    </dgm:pt>
    <dgm:pt modelId="{FA2EDB1D-7A09-45ED-BA45-10177E17F28A}" type="parTrans" cxnId="{22BF6957-1C89-4E51-9322-D1CE320CF836}">
      <dgm:prSet/>
      <dgm:spPr/>
      <dgm:t>
        <a:bodyPr/>
        <a:lstStyle/>
        <a:p>
          <a:endParaRPr lang="ru-RU"/>
        </a:p>
      </dgm:t>
    </dgm:pt>
    <dgm:pt modelId="{15415538-EFC8-4F1F-900F-2F9267BFBD73}" type="sibTrans" cxnId="{22BF6957-1C89-4E51-9322-D1CE320CF836}">
      <dgm:prSet/>
      <dgm:spPr/>
      <dgm:t>
        <a:bodyPr/>
        <a:lstStyle/>
        <a:p>
          <a:endParaRPr lang="ru-RU"/>
        </a:p>
      </dgm:t>
    </dgm:pt>
    <dgm:pt modelId="{3CC3D011-5F6D-4A4F-8C59-E1EBD9B7A805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різні мікроорганізми (бактерії, віруси), яйця гельмінтів, спори грибів</a:t>
          </a:r>
          <a:endParaRPr lang="ru-RU" sz="2000" dirty="0"/>
        </a:p>
      </dgm:t>
    </dgm:pt>
    <dgm:pt modelId="{8CD20A10-61DD-423F-AF0F-F16370791857}" type="parTrans" cxnId="{AEC21982-C36A-41E7-9CF5-EC224E2F7305}">
      <dgm:prSet/>
      <dgm:spPr/>
      <dgm:t>
        <a:bodyPr/>
        <a:lstStyle/>
        <a:p>
          <a:endParaRPr lang="ru-RU"/>
        </a:p>
      </dgm:t>
    </dgm:pt>
    <dgm:pt modelId="{9CBE72E8-EEF0-4B2E-989E-AF0938A45461}" type="sibTrans" cxnId="{AEC21982-C36A-41E7-9CF5-EC224E2F7305}">
      <dgm:prSet/>
      <dgm:spPr/>
      <dgm:t>
        <a:bodyPr/>
        <a:lstStyle/>
        <a:p>
          <a:endParaRPr lang="ru-RU"/>
        </a:p>
      </dgm:t>
    </dgm:pt>
    <dgm:pt modelId="{58059BDD-876A-4445-A489-94E5EFC16B7C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1900" dirty="0"/>
        </a:p>
      </dgm:t>
    </dgm:pt>
    <dgm:pt modelId="{02749309-1C73-45DD-A429-108890F081B8}" type="parTrans" cxnId="{B7267BFC-7DA7-40A1-A345-A32EF8E308A2}">
      <dgm:prSet/>
      <dgm:spPr/>
      <dgm:t>
        <a:bodyPr/>
        <a:lstStyle/>
        <a:p>
          <a:endParaRPr lang="ru-RU"/>
        </a:p>
      </dgm:t>
    </dgm:pt>
    <dgm:pt modelId="{FBD10AF5-465B-408E-8DCB-A2E447EC9D66}" type="sibTrans" cxnId="{B7267BFC-7DA7-40A1-A345-A32EF8E308A2}">
      <dgm:prSet/>
      <dgm:spPr/>
      <dgm:t>
        <a:bodyPr/>
        <a:lstStyle/>
        <a:p>
          <a:endParaRPr lang="ru-RU"/>
        </a:p>
      </dgm:t>
    </dgm:pt>
    <dgm:pt modelId="{77C6B1C8-9BEC-412A-B563-2CAB1BF6B7EE}">
      <dgm:prSet/>
      <dgm:spPr/>
      <dgm:t>
        <a:bodyPr/>
        <a:lstStyle/>
        <a:p>
          <a:r>
            <a:rPr lang="uk-UA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Радіоактивне</a:t>
          </a:r>
          <a:endParaRPr lang="ru-RU" dirty="0"/>
        </a:p>
      </dgm:t>
    </dgm:pt>
    <dgm:pt modelId="{9A1EC1A1-8F91-4DCB-AFA6-F3A6D8C3490C}" type="parTrans" cxnId="{7877929D-8CEC-4533-8F22-5559112AC091}">
      <dgm:prSet/>
      <dgm:spPr/>
      <dgm:t>
        <a:bodyPr/>
        <a:lstStyle/>
        <a:p>
          <a:endParaRPr lang="ru-RU"/>
        </a:p>
      </dgm:t>
    </dgm:pt>
    <dgm:pt modelId="{A9174757-2A1B-4161-9B24-A7B500EFD649}" type="sibTrans" cxnId="{7877929D-8CEC-4533-8F22-5559112AC091}">
      <dgm:prSet/>
      <dgm:spPr/>
      <dgm:t>
        <a:bodyPr/>
        <a:lstStyle/>
        <a:p>
          <a:endParaRPr lang="ru-RU"/>
        </a:p>
      </dgm:t>
    </dgm:pt>
    <dgm:pt modelId="{95873FF5-A956-4F3C-87C2-BFDB9C8FE0E0}">
      <dgm:prSet/>
      <dgm:spPr/>
      <dgm:t>
        <a:bodyPr/>
        <a:lstStyle/>
        <a:p>
          <a:r>
            <a:rPr lang="uk-UA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Теплове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27A06-226A-47F7-B824-8ADE17EB0ED5}" type="parTrans" cxnId="{32CC8693-275A-49BD-84DC-4B3B7930A3F5}">
      <dgm:prSet/>
      <dgm:spPr/>
      <dgm:t>
        <a:bodyPr/>
        <a:lstStyle/>
        <a:p>
          <a:endParaRPr lang="ru-RU"/>
        </a:p>
      </dgm:t>
    </dgm:pt>
    <dgm:pt modelId="{04B44720-606B-4308-A032-35E4FDF2F849}" type="sibTrans" cxnId="{32CC8693-275A-49BD-84DC-4B3B7930A3F5}">
      <dgm:prSet/>
      <dgm:spPr/>
      <dgm:t>
        <a:bodyPr/>
        <a:lstStyle/>
        <a:p>
          <a:endParaRPr lang="ru-RU"/>
        </a:p>
      </dgm:t>
    </dgm:pt>
    <dgm:pt modelId="{B1BE758F-E362-407B-9C38-584545C00F3C}" type="pres">
      <dgm:prSet presAssocID="{3D20BC43-0A3C-4D4F-9C1B-97B109BD9C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B611C9-B221-4CE8-AECC-1FB06994B354}" type="pres">
      <dgm:prSet presAssocID="{872CB74C-DB57-4F35-8CD4-79F382C9F6A4}" presName="linNode" presStyleCnt="0"/>
      <dgm:spPr/>
      <dgm:t>
        <a:bodyPr/>
        <a:lstStyle/>
        <a:p>
          <a:endParaRPr lang="ru-RU"/>
        </a:p>
      </dgm:t>
    </dgm:pt>
    <dgm:pt modelId="{643DE10A-83C2-4DBE-8DFF-5A2448B7F3AA}" type="pres">
      <dgm:prSet presAssocID="{872CB74C-DB57-4F35-8CD4-79F382C9F6A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0F3C8-C906-4364-BD1F-701ECB85E757}" type="pres">
      <dgm:prSet presAssocID="{872CB74C-DB57-4F35-8CD4-79F382C9F6A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3A687-223D-4BBA-9644-287052A98D10}" type="pres">
      <dgm:prSet presAssocID="{C8434897-96BC-42B6-A352-591AF3B0ECFD}" presName="sp" presStyleCnt="0"/>
      <dgm:spPr/>
      <dgm:t>
        <a:bodyPr/>
        <a:lstStyle/>
        <a:p>
          <a:endParaRPr lang="ru-RU"/>
        </a:p>
      </dgm:t>
    </dgm:pt>
    <dgm:pt modelId="{D94F4CA5-A1EC-424A-B876-785BDDEEEDE0}" type="pres">
      <dgm:prSet presAssocID="{3E2EF360-4F3B-457D-8554-6385C4550C68}" presName="linNode" presStyleCnt="0"/>
      <dgm:spPr/>
      <dgm:t>
        <a:bodyPr/>
        <a:lstStyle/>
        <a:p>
          <a:endParaRPr lang="ru-RU"/>
        </a:p>
      </dgm:t>
    </dgm:pt>
    <dgm:pt modelId="{45BE609F-EC0E-411B-91F4-087C01F34DA0}" type="pres">
      <dgm:prSet presAssocID="{3E2EF360-4F3B-457D-8554-6385C4550C68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15246-5322-4630-A5F2-5BE92DA9766E}" type="pres">
      <dgm:prSet presAssocID="{3E2EF360-4F3B-457D-8554-6385C4550C6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81893-9631-4A94-B4DA-43B46C910129}" type="pres">
      <dgm:prSet presAssocID="{7172B855-6B0C-4688-87A4-E248AD28C41C}" presName="sp" presStyleCnt="0"/>
      <dgm:spPr/>
      <dgm:t>
        <a:bodyPr/>
        <a:lstStyle/>
        <a:p>
          <a:endParaRPr lang="ru-RU"/>
        </a:p>
      </dgm:t>
    </dgm:pt>
    <dgm:pt modelId="{BF147FF7-D554-422C-9DB7-2167DAC0B01A}" type="pres">
      <dgm:prSet presAssocID="{A56E9DA1-E6ED-4869-8942-F433CAEC06A2}" presName="linNode" presStyleCnt="0"/>
      <dgm:spPr/>
      <dgm:t>
        <a:bodyPr/>
        <a:lstStyle/>
        <a:p>
          <a:endParaRPr lang="ru-RU"/>
        </a:p>
      </dgm:t>
    </dgm:pt>
    <dgm:pt modelId="{6FE80522-7DDD-4C6E-80CD-D5B3C4CFF972}" type="pres">
      <dgm:prSet presAssocID="{A56E9DA1-E6ED-4869-8942-F433CAEC06A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DCE05-A1C4-4E40-828D-FD80B0170DFD}" type="pres">
      <dgm:prSet presAssocID="{A56E9DA1-E6ED-4869-8942-F433CAEC06A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D84CF-AD6C-48A9-8B78-C95C05CD5E2E}" type="pres">
      <dgm:prSet presAssocID="{15415538-EFC8-4F1F-900F-2F9267BFBD73}" presName="sp" presStyleCnt="0"/>
      <dgm:spPr/>
      <dgm:t>
        <a:bodyPr/>
        <a:lstStyle/>
        <a:p>
          <a:endParaRPr lang="ru-RU"/>
        </a:p>
      </dgm:t>
    </dgm:pt>
    <dgm:pt modelId="{B0854222-F71C-4A80-AA5C-AE120884A81B}" type="pres">
      <dgm:prSet presAssocID="{77C6B1C8-9BEC-412A-B563-2CAB1BF6B7EE}" presName="linNode" presStyleCnt="0"/>
      <dgm:spPr/>
      <dgm:t>
        <a:bodyPr/>
        <a:lstStyle/>
        <a:p>
          <a:endParaRPr lang="ru-RU"/>
        </a:p>
      </dgm:t>
    </dgm:pt>
    <dgm:pt modelId="{B29AD29F-E073-4ABA-AEAF-300E1081A8BA}" type="pres">
      <dgm:prSet presAssocID="{77C6B1C8-9BEC-412A-B563-2CAB1BF6B7EE}" presName="parentText" presStyleLbl="node1" presStyleIdx="3" presStyleCnt="5" custLinFactNeighborX="332" custLinFactNeighborY="-6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EF71D-45F7-4C45-BC7B-FA6560C1E262}" type="pres">
      <dgm:prSet presAssocID="{A9174757-2A1B-4161-9B24-A7B500EFD649}" presName="sp" presStyleCnt="0"/>
      <dgm:spPr/>
      <dgm:t>
        <a:bodyPr/>
        <a:lstStyle/>
        <a:p>
          <a:endParaRPr lang="ru-RU"/>
        </a:p>
      </dgm:t>
    </dgm:pt>
    <dgm:pt modelId="{1A89EF42-BFCE-4A55-AB62-2A8C4D1D5EF0}" type="pres">
      <dgm:prSet presAssocID="{95873FF5-A956-4F3C-87C2-BFDB9C8FE0E0}" presName="linNode" presStyleCnt="0"/>
      <dgm:spPr/>
      <dgm:t>
        <a:bodyPr/>
        <a:lstStyle/>
        <a:p>
          <a:endParaRPr lang="ru-RU"/>
        </a:p>
      </dgm:t>
    </dgm:pt>
    <dgm:pt modelId="{64836275-668C-4AE2-BBD9-57361DB37B7D}" type="pres">
      <dgm:prSet presAssocID="{95873FF5-A956-4F3C-87C2-BFDB9C8FE0E0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BF6957-1C89-4E51-9322-D1CE320CF836}" srcId="{3D20BC43-0A3C-4D4F-9C1B-97B109BD9C5D}" destId="{A56E9DA1-E6ED-4869-8942-F433CAEC06A2}" srcOrd="2" destOrd="0" parTransId="{FA2EDB1D-7A09-45ED-BA45-10177E17F28A}" sibTransId="{15415538-EFC8-4F1F-900F-2F9267BFBD73}"/>
    <dgm:cxn modelId="{32CC8693-275A-49BD-84DC-4B3B7930A3F5}" srcId="{3D20BC43-0A3C-4D4F-9C1B-97B109BD9C5D}" destId="{95873FF5-A956-4F3C-87C2-BFDB9C8FE0E0}" srcOrd="4" destOrd="0" parTransId="{A1F27A06-226A-47F7-B824-8ADE17EB0ED5}" sibTransId="{04B44720-606B-4308-A032-35E4FDF2F849}"/>
    <dgm:cxn modelId="{0F56190B-3A41-4ED8-8AA0-3E7EC6DC85CE}" type="presOf" srcId="{B2932F2B-DD9A-4FB6-8F24-D94FE7A4E861}" destId="{0280F3C8-C906-4364-BD1F-701ECB85E757}" srcOrd="0" destOrd="0" presId="urn:microsoft.com/office/officeart/2005/8/layout/vList5"/>
    <dgm:cxn modelId="{E6BDDD54-5A67-4126-963F-45EF5EB6CF2B}" type="presOf" srcId="{3E2EF360-4F3B-457D-8554-6385C4550C68}" destId="{45BE609F-EC0E-411B-91F4-087C01F34DA0}" srcOrd="0" destOrd="0" presId="urn:microsoft.com/office/officeart/2005/8/layout/vList5"/>
    <dgm:cxn modelId="{AEC21982-C36A-41E7-9CF5-EC224E2F7305}" srcId="{A56E9DA1-E6ED-4869-8942-F433CAEC06A2}" destId="{3CC3D011-5F6D-4A4F-8C59-E1EBD9B7A805}" srcOrd="0" destOrd="0" parTransId="{8CD20A10-61DD-423F-AF0F-F16370791857}" sibTransId="{9CBE72E8-EEF0-4B2E-989E-AF0938A45461}"/>
    <dgm:cxn modelId="{2DB9F438-8DF8-4B9A-A3B6-730DA44AE4F9}" type="presOf" srcId="{3D20BC43-0A3C-4D4F-9C1B-97B109BD9C5D}" destId="{B1BE758F-E362-407B-9C38-584545C00F3C}" srcOrd="0" destOrd="0" presId="urn:microsoft.com/office/officeart/2005/8/layout/vList5"/>
    <dgm:cxn modelId="{F6F76103-64F7-4E3C-89A9-89D59DD8E8A5}" type="presOf" srcId="{77C6B1C8-9BEC-412A-B563-2CAB1BF6B7EE}" destId="{B29AD29F-E073-4ABA-AEAF-300E1081A8BA}" srcOrd="0" destOrd="0" presId="urn:microsoft.com/office/officeart/2005/8/layout/vList5"/>
    <dgm:cxn modelId="{7877929D-8CEC-4533-8F22-5559112AC091}" srcId="{3D20BC43-0A3C-4D4F-9C1B-97B109BD9C5D}" destId="{77C6B1C8-9BEC-412A-B563-2CAB1BF6B7EE}" srcOrd="3" destOrd="0" parTransId="{9A1EC1A1-8F91-4DCB-AFA6-F3A6D8C3490C}" sibTransId="{A9174757-2A1B-4161-9B24-A7B500EFD649}"/>
    <dgm:cxn modelId="{5694887C-74EB-4195-BE04-E8EC6DC16051}" type="presOf" srcId="{A56E9DA1-E6ED-4869-8942-F433CAEC06A2}" destId="{6FE80522-7DDD-4C6E-80CD-D5B3C4CFF972}" srcOrd="0" destOrd="0" presId="urn:microsoft.com/office/officeart/2005/8/layout/vList5"/>
    <dgm:cxn modelId="{F927B979-B7DA-4809-8F16-13FEDA70532A}" type="presOf" srcId="{95873FF5-A956-4F3C-87C2-BFDB9C8FE0E0}" destId="{64836275-668C-4AE2-BBD9-57361DB37B7D}" srcOrd="0" destOrd="0" presId="urn:microsoft.com/office/officeart/2005/8/layout/vList5"/>
    <dgm:cxn modelId="{6075E117-FFB0-42E0-B1E3-7F534B814CA9}" srcId="{3D20BC43-0A3C-4D4F-9C1B-97B109BD9C5D}" destId="{872CB74C-DB57-4F35-8CD4-79F382C9F6A4}" srcOrd="0" destOrd="0" parTransId="{A6EE8CF2-60CF-491A-9AE7-1E6F99F593CA}" sibTransId="{C8434897-96BC-42B6-A352-591AF3B0ECFD}"/>
    <dgm:cxn modelId="{E4DFC7FE-BD98-4C0B-B602-FBD3D3B50892}" srcId="{3E2EF360-4F3B-457D-8554-6385C4550C68}" destId="{5F2F17EB-1BB2-4249-BCF6-19AA1514690E}" srcOrd="0" destOrd="0" parTransId="{79BFB5B4-39FD-4E43-987A-DCEFBBB016A1}" sibTransId="{45B0B4D7-1769-404A-B06F-2C476DAA3F0E}"/>
    <dgm:cxn modelId="{B7267BFC-7DA7-40A1-A345-A32EF8E308A2}" srcId="{A56E9DA1-E6ED-4869-8942-F433CAEC06A2}" destId="{58059BDD-876A-4445-A489-94E5EFC16B7C}" srcOrd="1" destOrd="0" parTransId="{02749309-1C73-45DD-A429-108890F081B8}" sibTransId="{FBD10AF5-465B-408E-8DCB-A2E447EC9D66}"/>
    <dgm:cxn modelId="{A8B59D24-007D-4145-B988-4E372372DE3B}" type="presOf" srcId="{5F2F17EB-1BB2-4249-BCF6-19AA1514690E}" destId="{A5A15246-5322-4630-A5F2-5BE92DA9766E}" srcOrd="0" destOrd="0" presId="urn:microsoft.com/office/officeart/2005/8/layout/vList5"/>
    <dgm:cxn modelId="{2C3AC4FD-A1E4-4518-9E72-559A2060107A}" srcId="{872CB74C-DB57-4F35-8CD4-79F382C9F6A4}" destId="{B2932F2B-DD9A-4FB6-8F24-D94FE7A4E861}" srcOrd="0" destOrd="0" parTransId="{B0210A88-F255-4C9F-9890-CA6107863EDA}" sibTransId="{7BE73AB5-CFF3-43F5-84D8-D9DCDF48E284}"/>
    <dgm:cxn modelId="{2B8C7544-C666-47A2-9219-330B470B27DD}" type="presOf" srcId="{3CC3D011-5F6D-4A4F-8C59-E1EBD9B7A805}" destId="{70ADCE05-A1C4-4E40-828D-FD80B0170DFD}" srcOrd="0" destOrd="0" presId="urn:microsoft.com/office/officeart/2005/8/layout/vList5"/>
    <dgm:cxn modelId="{08399EF9-73F6-415A-A90A-859CAA9822C3}" type="presOf" srcId="{872CB74C-DB57-4F35-8CD4-79F382C9F6A4}" destId="{643DE10A-83C2-4DBE-8DFF-5A2448B7F3AA}" srcOrd="0" destOrd="0" presId="urn:microsoft.com/office/officeart/2005/8/layout/vList5"/>
    <dgm:cxn modelId="{24523279-1686-4980-AC65-35B405EC9E8F}" type="presOf" srcId="{58059BDD-876A-4445-A489-94E5EFC16B7C}" destId="{70ADCE05-A1C4-4E40-828D-FD80B0170DFD}" srcOrd="0" destOrd="1" presId="urn:microsoft.com/office/officeart/2005/8/layout/vList5"/>
    <dgm:cxn modelId="{C9E12781-1E6F-4738-AE6C-00008DB766B4}" srcId="{3D20BC43-0A3C-4D4F-9C1B-97B109BD9C5D}" destId="{3E2EF360-4F3B-457D-8554-6385C4550C68}" srcOrd="1" destOrd="0" parTransId="{954396FC-EA90-4E2B-B47F-1265EB5BAB1B}" sibTransId="{7172B855-6B0C-4688-87A4-E248AD28C41C}"/>
    <dgm:cxn modelId="{096E6F66-0F52-49D7-BB71-C990FBFDFBF0}" type="presParOf" srcId="{B1BE758F-E362-407B-9C38-584545C00F3C}" destId="{56B611C9-B221-4CE8-AECC-1FB06994B354}" srcOrd="0" destOrd="0" presId="urn:microsoft.com/office/officeart/2005/8/layout/vList5"/>
    <dgm:cxn modelId="{C647F505-26DA-4727-85CB-AF13DE5AC83F}" type="presParOf" srcId="{56B611C9-B221-4CE8-AECC-1FB06994B354}" destId="{643DE10A-83C2-4DBE-8DFF-5A2448B7F3AA}" srcOrd="0" destOrd="0" presId="urn:microsoft.com/office/officeart/2005/8/layout/vList5"/>
    <dgm:cxn modelId="{CE39A3A4-5158-45E0-8330-EF492D80CE69}" type="presParOf" srcId="{56B611C9-B221-4CE8-AECC-1FB06994B354}" destId="{0280F3C8-C906-4364-BD1F-701ECB85E757}" srcOrd="1" destOrd="0" presId="urn:microsoft.com/office/officeart/2005/8/layout/vList5"/>
    <dgm:cxn modelId="{97C690B8-F54C-408C-ABCD-8585E230AC40}" type="presParOf" srcId="{B1BE758F-E362-407B-9C38-584545C00F3C}" destId="{33A3A687-223D-4BBA-9644-287052A98D10}" srcOrd="1" destOrd="0" presId="urn:microsoft.com/office/officeart/2005/8/layout/vList5"/>
    <dgm:cxn modelId="{C1C2A3C5-1A44-4DC6-8CA0-2C8DE5993A94}" type="presParOf" srcId="{B1BE758F-E362-407B-9C38-584545C00F3C}" destId="{D94F4CA5-A1EC-424A-B876-785BDDEEEDE0}" srcOrd="2" destOrd="0" presId="urn:microsoft.com/office/officeart/2005/8/layout/vList5"/>
    <dgm:cxn modelId="{66B63D46-48A6-4AEA-938E-B36F10CE0DE9}" type="presParOf" srcId="{D94F4CA5-A1EC-424A-B876-785BDDEEEDE0}" destId="{45BE609F-EC0E-411B-91F4-087C01F34DA0}" srcOrd="0" destOrd="0" presId="urn:microsoft.com/office/officeart/2005/8/layout/vList5"/>
    <dgm:cxn modelId="{68325623-6E83-4714-9986-F28457974ADE}" type="presParOf" srcId="{D94F4CA5-A1EC-424A-B876-785BDDEEEDE0}" destId="{A5A15246-5322-4630-A5F2-5BE92DA9766E}" srcOrd="1" destOrd="0" presId="urn:microsoft.com/office/officeart/2005/8/layout/vList5"/>
    <dgm:cxn modelId="{988F81F5-26DC-485E-971E-59765C414A7A}" type="presParOf" srcId="{B1BE758F-E362-407B-9C38-584545C00F3C}" destId="{45281893-9631-4A94-B4DA-43B46C910129}" srcOrd="3" destOrd="0" presId="urn:microsoft.com/office/officeart/2005/8/layout/vList5"/>
    <dgm:cxn modelId="{F37B209B-E7CE-4121-A9F6-68CF49821BCD}" type="presParOf" srcId="{B1BE758F-E362-407B-9C38-584545C00F3C}" destId="{BF147FF7-D554-422C-9DB7-2167DAC0B01A}" srcOrd="4" destOrd="0" presId="urn:microsoft.com/office/officeart/2005/8/layout/vList5"/>
    <dgm:cxn modelId="{F9816394-E23B-4EC7-AD94-02AC3DB17F92}" type="presParOf" srcId="{BF147FF7-D554-422C-9DB7-2167DAC0B01A}" destId="{6FE80522-7DDD-4C6E-80CD-D5B3C4CFF972}" srcOrd="0" destOrd="0" presId="urn:microsoft.com/office/officeart/2005/8/layout/vList5"/>
    <dgm:cxn modelId="{1D21C1E6-28AE-464E-AC89-0DD6620F353E}" type="presParOf" srcId="{BF147FF7-D554-422C-9DB7-2167DAC0B01A}" destId="{70ADCE05-A1C4-4E40-828D-FD80B0170DFD}" srcOrd="1" destOrd="0" presId="urn:microsoft.com/office/officeart/2005/8/layout/vList5"/>
    <dgm:cxn modelId="{80739259-9485-4CD9-AF4E-76554C9C000C}" type="presParOf" srcId="{B1BE758F-E362-407B-9C38-584545C00F3C}" destId="{A1FD84CF-AD6C-48A9-8B78-C95C05CD5E2E}" srcOrd="5" destOrd="0" presId="urn:microsoft.com/office/officeart/2005/8/layout/vList5"/>
    <dgm:cxn modelId="{602C446B-D8D6-49C0-AF71-62071D36DC64}" type="presParOf" srcId="{B1BE758F-E362-407B-9C38-584545C00F3C}" destId="{B0854222-F71C-4A80-AA5C-AE120884A81B}" srcOrd="6" destOrd="0" presId="urn:microsoft.com/office/officeart/2005/8/layout/vList5"/>
    <dgm:cxn modelId="{A218C426-D1D1-4548-A7AD-B4E8699BBA82}" type="presParOf" srcId="{B0854222-F71C-4A80-AA5C-AE120884A81B}" destId="{B29AD29F-E073-4ABA-AEAF-300E1081A8BA}" srcOrd="0" destOrd="0" presId="urn:microsoft.com/office/officeart/2005/8/layout/vList5"/>
    <dgm:cxn modelId="{E1EAC885-5971-4DD0-BD8D-67D5198059A8}" type="presParOf" srcId="{B1BE758F-E362-407B-9C38-584545C00F3C}" destId="{932EF71D-45F7-4C45-BC7B-FA6560C1E262}" srcOrd="7" destOrd="0" presId="urn:microsoft.com/office/officeart/2005/8/layout/vList5"/>
    <dgm:cxn modelId="{0069AE6C-8C78-4496-A100-A9CAE11F92ED}" type="presParOf" srcId="{B1BE758F-E362-407B-9C38-584545C00F3C}" destId="{1A89EF42-BFCE-4A55-AB62-2A8C4D1D5EF0}" srcOrd="8" destOrd="0" presId="urn:microsoft.com/office/officeart/2005/8/layout/vList5"/>
    <dgm:cxn modelId="{DEF4DD92-012F-4D24-9F94-173F07737DD4}" type="presParOf" srcId="{1A89EF42-BFCE-4A55-AB62-2A8C4D1D5EF0}" destId="{64836275-668C-4AE2-BBD9-57361DB37B7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717907-F593-4AA8-BF37-40BC05EC8459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9A4ACA-AA41-49AD-849D-2221C9BCA00C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Джерела забруднення океану нафтою</a:t>
          </a:r>
          <a:endParaRPr lang="ru-RU" b="1" dirty="0"/>
        </a:p>
      </dgm:t>
    </dgm:pt>
    <dgm:pt modelId="{8FFF1238-184D-4D22-A3BC-059C8CD85D4E}" type="parTrans" cxnId="{24516F9F-BEE5-4769-A177-88B71CFAE903}">
      <dgm:prSet/>
      <dgm:spPr/>
      <dgm:t>
        <a:bodyPr/>
        <a:lstStyle/>
        <a:p>
          <a:endParaRPr lang="ru-RU"/>
        </a:p>
      </dgm:t>
    </dgm:pt>
    <dgm:pt modelId="{F156D503-6B25-4A0C-9ECA-114E2EA3FEAB}" type="sibTrans" cxnId="{24516F9F-BEE5-4769-A177-88B71CFAE903}">
      <dgm:prSet/>
      <dgm:spPr/>
      <dgm:t>
        <a:bodyPr/>
        <a:lstStyle/>
        <a:p>
          <a:endParaRPr lang="ru-RU"/>
        </a:p>
      </dgm:t>
    </dgm:pt>
    <dgm:pt modelId="{D0800DE9-3EEA-4AF0-8C5A-80A1F424F18C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  суден </a:t>
          </a:r>
          <a:endParaRPr lang="ru-RU" dirty="0"/>
        </a:p>
      </dgm:t>
    </dgm:pt>
    <dgm:pt modelId="{DE06ACD2-6E11-4FEA-BD42-C2F2F5337063}" type="parTrans" cxnId="{6B2FD2BC-39C9-4E51-ADF3-5ECD0DA42A5B}">
      <dgm:prSet/>
      <dgm:spPr/>
      <dgm:t>
        <a:bodyPr/>
        <a:lstStyle/>
        <a:p>
          <a:endParaRPr lang="ru-RU"/>
        </a:p>
      </dgm:t>
    </dgm:pt>
    <dgm:pt modelId="{6ED81E64-F7EA-475D-96A3-5244A5CDB92B}" type="sibTrans" cxnId="{6B2FD2BC-39C9-4E51-ADF3-5ECD0DA42A5B}">
      <dgm:prSet/>
      <dgm:spPr/>
      <dgm:t>
        <a:bodyPr/>
        <a:lstStyle/>
        <a:p>
          <a:endParaRPr lang="ru-RU"/>
        </a:p>
      </dgm:t>
    </dgm:pt>
    <dgm:pt modelId="{59B61CA7-5E94-48A1-B4A9-7E93E33D4A1D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Викиди з суден на воду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57D74-06BA-42B3-BCCA-B37145FF0E7E}" type="parTrans" cxnId="{68BA7C7B-6BF6-4914-88F6-50EA8EE5FF00}">
      <dgm:prSet/>
      <dgm:spPr/>
      <dgm:t>
        <a:bodyPr/>
        <a:lstStyle/>
        <a:p>
          <a:endParaRPr lang="ru-RU"/>
        </a:p>
      </dgm:t>
    </dgm:pt>
    <dgm:pt modelId="{405B864E-1CBB-43BC-9623-10613B476D48}" type="sibTrans" cxnId="{68BA7C7B-6BF6-4914-88F6-50EA8EE5FF00}">
      <dgm:prSet/>
      <dgm:spPr/>
      <dgm:t>
        <a:bodyPr/>
        <a:lstStyle/>
        <a:p>
          <a:endParaRPr lang="ru-RU"/>
        </a:p>
      </dgm:t>
    </dgm:pt>
    <dgm:pt modelId="{8049DCBC-9D59-4AB3-A89E-E7C3EB0124DE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надходження з континентів зі стоками</a:t>
          </a:r>
        </a:p>
      </dgm:t>
    </dgm:pt>
    <dgm:pt modelId="{4600A742-8E7A-4FCE-A6DE-A8A4480B8040}" type="parTrans" cxnId="{979015A6-CCEC-4042-B865-38113DB720A0}">
      <dgm:prSet/>
      <dgm:spPr/>
      <dgm:t>
        <a:bodyPr/>
        <a:lstStyle/>
        <a:p>
          <a:endParaRPr lang="ru-RU"/>
        </a:p>
      </dgm:t>
    </dgm:pt>
    <dgm:pt modelId="{64A9E8AF-F120-454D-9AE4-2D4271B67B68}" type="sibTrans" cxnId="{979015A6-CCEC-4042-B865-38113DB720A0}">
      <dgm:prSet/>
      <dgm:spPr/>
      <dgm:t>
        <a:bodyPr/>
        <a:lstStyle/>
        <a:p>
          <a:endParaRPr lang="ru-RU"/>
        </a:p>
      </dgm:t>
    </dgm:pt>
    <dgm:pt modelId="{C1CA5F96-1610-4D40-8F62-846513F33351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природний виток з надр </a:t>
          </a:r>
          <a:endParaRPr lang="ru-RU" sz="2000" dirty="0"/>
        </a:p>
      </dgm:t>
    </dgm:pt>
    <dgm:pt modelId="{0E375CA0-6A3B-44FF-8385-F49BCA7C4A43}" type="parTrans" cxnId="{9E15AAC9-594E-4832-9305-0F1CF7380D17}">
      <dgm:prSet/>
      <dgm:spPr/>
      <dgm:t>
        <a:bodyPr/>
        <a:lstStyle/>
        <a:p>
          <a:endParaRPr lang="ru-RU"/>
        </a:p>
      </dgm:t>
    </dgm:pt>
    <dgm:pt modelId="{449FD115-BED3-4EA3-8218-3F97E7CF7CE9}" type="sibTrans" cxnId="{9E15AAC9-594E-4832-9305-0F1CF7380D17}">
      <dgm:prSet/>
      <dgm:spPr/>
      <dgm:t>
        <a:bodyPr/>
        <a:lstStyle/>
        <a:p>
          <a:endParaRPr lang="ru-RU"/>
        </a:p>
      </dgm:t>
    </dgm:pt>
    <dgm:pt modelId="{3DBC932E-2ACC-416E-BF04-BB57A64691AC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буріння на шельфі </a:t>
          </a:r>
        </a:p>
      </dgm:t>
    </dgm:pt>
    <dgm:pt modelId="{147A9F4D-3644-45A1-98DC-D5D3467CAB12}" type="parTrans" cxnId="{FA2598EA-F366-421E-A998-0857922EDB03}">
      <dgm:prSet/>
      <dgm:spPr/>
      <dgm:t>
        <a:bodyPr/>
        <a:lstStyle/>
        <a:p>
          <a:endParaRPr lang="ru-RU"/>
        </a:p>
      </dgm:t>
    </dgm:pt>
    <dgm:pt modelId="{FB74503B-F4AC-49DF-88FE-DDD0AA7EB230}" type="sibTrans" cxnId="{FA2598EA-F366-421E-A998-0857922EDB03}">
      <dgm:prSet/>
      <dgm:spPr/>
      <dgm:t>
        <a:bodyPr/>
        <a:lstStyle/>
        <a:p>
          <a:endParaRPr lang="ru-RU"/>
        </a:p>
      </dgm:t>
    </dgm:pt>
    <dgm:pt modelId="{655C09EA-481A-461F-A2C0-C0EBD232F798}" type="pres">
      <dgm:prSet presAssocID="{5A717907-F593-4AA8-BF37-40BC05EC84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BB0C56-19DF-44F7-A9F6-037E70898664}" type="pres">
      <dgm:prSet presAssocID="{5E9A4ACA-AA41-49AD-849D-2221C9BCA00C}" presName="hierRoot1" presStyleCnt="0"/>
      <dgm:spPr/>
      <dgm:t>
        <a:bodyPr/>
        <a:lstStyle/>
        <a:p>
          <a:endParaRPr lang="ru-RU"/>
        </a:p>
      </dgm:t>
    </dgm:pt>
    <dgm:pt modelId="{489AD688-29CF-4D52-99CB-CFDB2AD7A5C0}" type="pres">
      <dgm:prSet presAssocID="{5E9A4ACA-AA41-49AD-849D-2221C9BCA00C}" presName="composite" presStyleCnt="0"/>
      <dgm:spPr/>
      <dgm:t>
        <a:bodyPr/>
        <a:lstStyle/>
        <a:p>
          <a:endParaRPr lang="ru-RU"/>
        </a:p>
      </dgm:t>
    </dgm:pt>
    <dgm:pt modelId="{BB4C33E2-E445-4159-92FB-C4BDE4C27CA7}" type="pres">
      <dgm:prSet presAssocID="{5E9A4ACA-AA41-49AD-849D-2221C9BCA00C}" presName="background" presStyleLbl="node0" presStyleIdx="0" presStyleCnt="1"/>
      <dgm:spPr/>
      <dgm:t>
        <a:bodyPr/>
        <a:lstStyle/>
        <a:p>
          <a:endParaRPr lang="ru-RU"/>
        </a:p>
      </dgm:t>
    </dgm:pt>
    <dgm:pt modelId="{CCDF3072-E2E9-4A05-BD13-914CFFE2A92A}" type="pres">
      <dgm:prSet presAssocID="{5E9A4ACA-AA41-49AD-849D-2221C9BCA00C}" presName="text" presStyleLbl="fgAcc0" presStyleIdx="0" presStyleCnt="1" custScaleX="230956" custScaleY="292093" custLinFactNeighborX="-5364" custLinFactNeighborY="35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E52901-E7AF-431C-96EF-FB501E0930F8}" type="pres">
      <dgm:prSet presAssocID="{5E9A4ACA-AA41-49AD-849D-2221C9BCA00C}" presName="hierChild2" presStyleCnt="0"/>
      <dgm:spPr/>
      <dgm:t>
        <a:bodyPr/>
        <a:lstStyle/>
        <a:p>
          <a:endParaRPr lang="ru-RU"/>
        </a:p>
      </dgm:t>
    </dgm:pt>
    <dgm:pt modelId="{AAE6389E-0C25-4562-8AF0-29E3713DFC02}" type="pres">
      <dgm:prSet presAssocID="{4600A742-8E7A-4FCE-A6DE-A8A4480B8040}" presName="Name10" presStyleLbl="parChTrans1D2" presStyleIdx="0" presStyleCnt="5"/>
      <dgm:spPr/>
      <dgm:t>
        <a:bodyPr/>
        <a:lstStyle/>
        <a:p>
          <a:endParaRPr lang="ru-RU"/>
        </a:p>
      </dgm:t>
    </dgm:pt>
    <dgm:pt modelId="{FC8CDEE8-B60A-402E-BF97-0B29F0B63018}" type="pres">
      <dgm:prSet presAssocID="{8049DCBC-9D59-4AB3-A89E-E7C3EB0124DE}" presName="hierRoot2" presStyleCnt="0"/>
      <dgm:spPr/>
      <dgm:t>
        <a:bodyPr/>
        <a:lstStyle/>
        <a:p>
          <a:endParaRPr lang="ru-RU"/>
        </a:p>
      </dgm:t>
    </dgm:pt>
    <dgm:pt modelId="{9121547A-6793-478D-9DB2-E09CC7EF9680}" type="pres">
      <dgm:prSet presAssocID="{8049DCBC-9D59-4AB3-A89E-E7C3EB0124DE}" presName="composite2" presStyleCnt="0"/>
      <dgm:spPr/>
      <dgm:t>
        <a:bodyPr/>
        <a:lstStyle/>
        <a:p>
          <a:endParaRPr lang="ru-RU"/>
        </a:p>
      </dgm:t>
    </dgm:pt>
    <dgm:pt modelId="{D35F9841-58E1-492B-87EB-8A496EE6737F}" type="pres">
      <dgm:prSet presAssocID="{8049DCBC-9D59-4AB3-A89E-E7C3EB0124DE}" presName="background2" presStyleLbl="node2" presStyleIdx="0" presStyleCnt="5"/>
      <dgm:spPr/>
      <dgm:t>
        <a:bodyPr/>
        <a:lstStyle/>
        <a:p>
          <a:endParaRPr lang="ru-RU"/>
        </a:p>
      </dgm:t>
    </dgm:pt>
    <dgm:pt modelId="{B081AE4C-AC52-4054-8BD8-5C82BF21A5A9}" type="pres">
      <dgm:prSet presAssocID="{8049DCBC-9D59-4AB3-A89E-E7C3EB0124DE}" presName="text2" presStyleLbl="fgAcc2" presStyleIdx="0" presStyleCnt="5" custScaleX="157106" custScaleY="157811" custLinFactNeighborX="59933" custLinFactNeighborY="52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97902A-604F-42FE-8F69-867E9D14DEF5}" type="pres">
      <dgm:prSet presAssocID="{8049DCBC-9D59-4AB3-A89E-E7C3EB0124DE}" presName="hierChild3" presStyleCnt="0"/>
      <dgm:spPr/>
      <dgm:t>
        <a:bodyPr/>
        <a:lstStyle/>
        <a:p>
          <a:endParaRPr lang="ru-RU"/>
        </a:p>
      </dgm:t>
    </dgm:pt>
    <dgm:pt modelId="{9052BF26-06B0-425D-8897-C83182302A0E}" type="pres">
      <dgm:prSet presAssocID="{0E375CA0-6A3B-44FF-8385-F49BCA7C4A43}" presName="Name10" presStyleLbl="parChTrans1D2" presStyleIdx="1" presStyleCnt="5"/>
      <dgm:spPr/>
      <dgm:t>
        <a:bodyPr/>
        <a:lstStyle/>
        <a:p>
          <a:endParaRPr lang="ru-RU"/>
        </a:p>
      </dgm:t>
    </dgm:pt>
    <dgm:pt modelId="{3714B663-5028-461E-AF27-2ACCB1AAA15F}" type="pres">
      <dgm:prSet presAssocID="{C1CA5F96-1610-4D40-8F62-846513F33351}" presName="hierRoot2" presStyleCnt="0"/>
      <dgm:spPr/>
      <dgm:t>
        <a:bodyPr/>
        <a:lstStyle/>
        <a:p>
          <a:endParaRPr lang="ru-RU"/>
        </a:p>
      </dgm:t>
    </dgm:pt>
    <dgm:pt modelId="{1A5B526D-FB90-48F6-8BF7-1AE67BE1D138}" type="pres">
      <dgm:prSet presAssocID="{C1CA5F96-1610-4D40-8F62-846513F33351}" presName="composite2" presStyleCnt="0"/>
      <dgm:spPr/>
      <dgm:t>
        <a:bodyPr/>
        <a:lstStyle/>
        <a:p>
          <a:endParaRPr lang="ru-RU"/>
        </a:p>
      </dgm:t>
    </dgm:pt>
    <dgm:pt modelId="{93A3D252-B55A-48FE-A6FB-474E0D862A48}" type="pres">
      <dgm:prSet presAssocID="{C1CA5F96-1610-4D40-8F62-846513F33351}" presName="background2" presStyleLbl="node2" presStyleIdx="1" presStyleCnt="5"/>
      <dgm:spPr/>
      <dgm:t>
        <a:bodyPr/>
        <a:lstStyle/>
        <a:p>
          <a:endParaRPr lang="ru-RU"/>
        </a:p>
      </dgm:t>
    </dgm:pt>
    <dgm:pt modelId="{BEDB5B7E-CD92-49DC-B37A-DF690201DAB8}" type="pres">
      <dgm:prSet presAssocID="{C1CA5F96-1610-4D40-8F62-846513F33351}" presName="text2" presStyleLbl="fgAcc2" presStyleIdx="1" presStyleCnt="5" custScaleX="157106" custScaleY="157811" custLinFactX="-49328" custLinFactY="-100000" custLinFactNeighborX="-100000" custLinFactNeighborY="-177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B43B72-4463-48E8-95EC-F626DE61802C}" type="pres">
      <dgm:prSet presAssocID="{C1CA5F96-1610-4D40-8F62-846513F33351}" presName="hierChild3" presStyleCnt="0"/>
      <dgm:spPr/>
      <dgm:t>
        <a:bodyPr/>
        <a:lstStyle/>
        <a:p>
          <a:endParaRPr lang="ru-RU"/>
        </a:p>
      </dgm:t>
    </dgm:pt>
    <dgm:pt modelId="{30DCDD1B-E4BF-473C-9904-89353642170A}" type="pres">
      <dgm:prSet presAssocID="{22957D74-06BA-42B3-BCCA-B37145FF0E7E}" presName="Name10" presStyleLbl="parChTrans1D2" presStyleIdx="2" presStyleCnt="5"/>
      <dgm:spPr/>
      <dgm:t>
        <a:bodyPr/>
        <a:lstStyle/>
        <a:p>
          <a:endParaRPr lang="ru-RU"/>
        </a:p>
      </dgm:t>
    </dgm:pt>
    <dgm:pt modelId="{2B93978F-0082-461B-A7B1-4221CDEB0AAB}" type="pres">
      <dgm:prSet presAssocID="{59B61CA7-5E94-48A1-B4A9-7E93E33D4A1D}" presName="hierRoot2" presStyleCnt="0"/>
      <dgm:spPr/>
      <dgm:t>
        <a:bodyPr/>
        <a:lstStyle/>
        <a:p>
          <a:endParaRPr lang="ru-RU"/>
        </a:p>
      </dgm:t>
    </dgm:pt>
    <dgm:pt modelId="{6C483F40-62CD-49A3-A486-C82EA2ED1D8B}" type="pres">
      <dgm:prSet presAssocID="{59B61CA7-5E94-48A1-B4A9-7E93E33D4A1D}" presName="composite2" presStyleCnt="0"/>
      <dgm:spPr/>
      <dgm:t>
        <a:bodyPr/>
        <a:lstStyle/>
        <a:p>
          <a:endParaRPr lang="ru-RU"/>
        </a:p>
      </dgm:t>
    </dgm:pt>
    <dgm:pt modelId="{D2A8F94C-5CDD-4912-A95C-A456EE211B41}" type="pres">
      <dgm:prSet presAssocID="{59B61CA7-5E94-48A1-B4A9-7E93E33D4A1D}" presName="background2" presStyleLbl="node2" presStyleIdx="2" presStyleCnt="5"/>
      <dgm:spPr/>
      <dgm:t>
        <a:bodyPr/>
        <a:lstStyle/>
        <a:p>
          <a:endParaRPr lang="ru-RU"/>
        </a:p>
      </dgm:t>
    </dgm:pt>
    <dgm:pt modelId="{0148D1E3-B847-4B4D-BC9F-65DE00FED691}" type="pres">
      <dgm:prSet presAssocID="{59B61CA7-5E94-48A1-B4A9-7E93E33D4A1D}" presName="text2" presStyleLbl="fgAcc2" presStyleIdx="2" presStyleCnt="5" custScaleX="157106" custScaleY="157811" custLinFactX="100000" custLinFactY="-200000" custLinFactNeighborX="168341" custLinFactNeighborY="-2085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92EE6D-57B7-4D21-BCDC-F73E4B925663}" type="pres">
      <dgm:prSet presAssocID="{59B61CA7-5E94-48A1-B4A9-7E93E33D4A1D}" presName="hierChild3" presStyleCnt="0"/>
      <dgm:spPr/>
      <dgm:t>
        <a:bodyPr/>
        <a:lstStyle/>
        <a:p>
          <a:endParaRPr lang="ru-RU"/>
        </a:p>
      </dgm:t>
    </dgm:pt>
    <dgm:pt modelId="{6E7D1112-FA81-4FF5-B746-260FE6055E65}" type="pres">
      <dgm:prSet presAssocID="{147A9F4D-3644-45A1-98DC-D5D3467CAB12}" presName="Name10" presStyleLbl="parChTrans1D2" presStyleIdx="3" presStyleCnt="5"/>
      <dgm:spPr/>
      <dgm:t>
        <a:bodyPr/>
        <a:lstStyle/>
        <a:p>
          <a:endParaRPr lang="ru-RU"/>
        </a:p>
      </dgm:t>
    </dgm:pt>
    <dgm:pt modelId="{27E0224E-1EA6-42F6-A045-E9D1CC274A9D}" type="pres">
      <dgm:prSet presAssocID="{3DBC932E-2ACC-416E-BF04-BB57A64691AC}" presName="hierRoot2" presStyleCnt="0"/>
      <dgm:spPr/>
      <dgm:t>
        <a:bodyPr/>
        <a:lstStyle/>
        <a:p>
          <a:endParaRPr lang="ru-RU"/>
        </a:p>
      </dgm:t>
    </dgm:pt>
    <dgm:pt modelId="{47F46279-327D-4ECE-B7F6-D3FDFD27C209}" type="pres">
      <dgm:prSet presAssocID="{3DBC932E-2ACC-416E-BF04-BB57A64691AC}" presName="composite2" presStyleCnt="0"/>
      <dgm:spPr/>
      <dgm:t>
        <a:bodyPr/>
        <a:lstStyle/>
        <a:p>
          <a:endParaRPr lang="ru-RU"/>
        </a:p>
      </dgm:t>
    </dgm:pt>
    <dgm:pt modelId="{34B2A678-DAED-4B6E-9E28-16067231050C}" type="pres">
      <dgm:prSet presAssocID="{3DBC932E-2ACC-416E-BF04-BB57A64691AC}" presName="background2" presStyleLbl="node2" presStyleIdx="3" presStyleCnt="5"/>
      <dgm:spPr/>
      <dgm:t>
        <a:bodyPr/>
        <a:lstStyle/>
        <a:p>
          <a:endParaRPr lang="ru-RU"/>
        </a:p>
      </dgm:t>
    </dgm:pt>
    <dgm:pt modelId="{15B55A81-3BC7-4D91-85EB-E32FE2AC24F5}" type="pres">
      <dgm:prSet presAssocID="{3DBC932E-2ACC-416E-BF04-BB57A64691AC}" presName="text2" presStyleLbl="fgAcc2" presStyleIdx="3" presStyleCnt="5" custScaleX="157106" custScaleY="157811" custLinFactY="-15522" custLinFactNeighborX="8924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DAAC29-9362-480E-A1FD-A060A31FD747}" type="pres">
      <dgm:prSet presAssocID="{3DBC932E-2ACC-416E-BF04-BB57A64691AC}" presName="hierChild3" presStyleCnt="0"/>
      <dgm:spPr/>
      <dgm:t>
        <a:bodyPr/>
        <a:lstStyle/>
        <a:p>
          <a:endParaRPr lang="ru-RU"/>
        </a:p>
      </dgm:t>
    </dgm:pt>
    <dgm:pt modelId="{F89569C7-ED12-43DA-9680-DF80D615113D}" type="pres">
      <dgm:prSet presAssocID="{DE06ACD2-6E11-4FEA-BD42-C2F2F5337063}" presName="Name10" presStyleLbl="parChTrans1D2" presStyleIdx="4" presStyleCnt="5"/>
      <dgm:spPr/>
      <dgm:t>
        <a:bodyPr/>
        <a:lstStyle/>
        <a:p>
          <a:endParaRPr lang="ru-RU"/>
        </a:p>
      </dgm:t>
    </dgm:pt>
    <dgm:pt modelId="{89B04DC9-6CFA-403E-8B72-7ECDA96B0878}" type="pres">
      <dgm:prSet presAssocID="{D0800DE9-3EEA-4AF0-8C5A-80A1F424F18C}" presName="hierRoot2" presStyleCnt="0"/>
      <dgm:spPr/>
      <dgm:t>
        <a:bodyPr/>
        <a:lstStyle/>
        <a:p>
          <a:endParaRPr lang="ru-RU"/>
        </a:p>
      </dgm:t>
    </dgm:pt>
    <dgm:pt modelId="{CF19587D-F54D-43D0-90FC-2198691E9317}" type="pres">
      <dgm:prSet presAssocID="{D0800DE9-3EEA-4AF0-8C5A-80A1F424F18C}" presName="composite2" presStyleCnt="0"/>
      <dgm:spPr/>
      <dgm:t>
        <a:bodyPr/>
        <a:lstStyle/>
        <a:p>
          <a:endParaRPr lang="ru-RU"/>
        </a:p>
      </dgm:t>
    </dgm:pt>
    <dgm:pt modelId="{CB4EA0C6-BA5E-4C29-A0CC-8C861110F287}" type="pres">
      <dgm:prSet presAssocID="{D0800DE9-3EEA-4AF0-8C5A-80A1F424F18C}" presName="background2" presStyleLbl="node2" presStyleIdx="4" presStyleCnt="5"/>
      <dgm:spPr/>
      <dgm:t>
        <a:bodyPr/>
        <a:lstStyle/>
        <a:p>
          <a:endParaRPr lang="ru-RU"/>
        </a:p>
      </dgm:t>
    </dgm:pt>
    <dgm:pt modelId="{D530042B-E205-400E-AA65-305782A9D579}" type="pres">
      <dgm:prSet presAssocID="{D0800DE9-3EEA-4AF0-8C5A-80A1F424F18C}" presName="text2" presStyleLbl="fgAcc2" presStyleIdx="4" presStyleCnt="5" custScaleX="157106" custScaleY="157811" custLinFactX="-81538" custLinFactY="54230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E5B458-BDFF-454D-8F21-22449AB36797}" type="pres">
      <dgm:prSet presAssocID="{D0800DE9-3EEA-4AF0-8C5A-80A1F424F18C}" presName="hierChild3" presStyleCnt="0"/>
      <dgm:spPr/>
      <dgm:t>
        <a:bodyPr/>
        <a:lstStyle/>
        <a:p>
          <a:endParaRPr lang="ru-RU"/>
        </a:p>
      </dgm:t>
    </dgm:pt>
  </dgm:ptLst>
  <dgm:cxnLst>
    <dgm:cxn modelId="{701A10C1-7404-4E08-B8E1-F5C15592B9BC}" type="presOf" srcId="{4600A742-8E7A-4FCE-A6DE-A8A4480B8040}" destId="{AAE6389E-0C25-4562-8AF0-29E3713DFC02}" srcOrd="0" destOrd="0" presId="urn:microsoft.com/office/officeart/2005/8/layout/hierarchy1"/>
    <dgm:cxn modelId="{FA2598EA-F366-421E-A998-0857922EDB03}" srcId="{5E9A4ACA-AA41-49AD-849D-2221C9BCA00C}" destId="{3DBC932E-2ACC-416E-BF04-BB57A64691AC}" srcOrd="3" destOrd="0" parTransId="{147A9F4D-3644-45A1-98DC-D5D3467CAB12}" sibTransId="{FB74503B-F4AC-49DF-88FE-DDD0AA7EB230}"/>
    <dgm:cxn modelId="{6B2FD2BC-39C9-4E51-ADF3-5ECD0DA42A5B}" srcId="{5E9A4ACA-AA41-49AD-849D-2221C9BCA00C}" destId="{D0800DE9-3EEA-4AF0-8C5A-80A1F424F18C}" srcOrd="4" destOrd="0" parTransId="{DE06ACD2-6E11-4FEA-BD42-C2F2F5337063}" sibTransId="{6ED81E64-F7EA-475D-96A3-5244A5CDB92B}"/>
    <dgm:cxn modelId="{766B7AF3-E26A-4BF1-89C1-93667F8E8DCD}" type="presOf" srcId="{22957D74-06BA-42B3-BCCA-B37145FF0E7E}" destId="{30DCDD1B-E4BF-473C-9904-89353642170A}" srcOrd="0" destOrd="0" presId="urn:microsoft.com/office/officeart/2005/8/layout/hierarchy1"/>
    <dgm:cxn modelId="{B638A20A-AA21-49F6-89B5-1CED1CB082CE}" type="presOf" srcId="{C1CA5F96-1610-4D40-8F62-846513F33351}" destId="{BEDB5B7E-CD92-49DC-B37A-DF690201DAB8}" srcOrd="0" destOrd="0" presId="urn:microsoft.com/office/officeart/2005/8/layout/hierarchy1"/>
    <dgm:cxn modelId="{24516F9F-BEE5-4769-A177-88B71CFAE903}" srcId="{5A717907-F593-4AA8-BF37-40BC05EC8459}" destId="{5E9A4ACA-AA41-49AD-849D-2221C9BCA00C}" srcOrd="0" destOrd="0" parTransId="{8FFF1238-184D-4D22-A3BC-059C8CD85D4E}" sibTransId="{F156D503-6B25-4A0C-9ECA-114E2EA3FEAB}"/>
    <dgm:cxn modelId="{3A52C4CA-D586-4424-85A4-56948DC07213}" type="presOf" srcId="{0E375CA0-6A3B-44FF-8385-F49BCA7C4A43}" destId="{9052BF26-06B0-425D-8897-C83182302A0E}" srcOrd="0" destOrd="0" presId="urn:microsoft.com/office/officeart/2005/8/layout/hierarchy1"/>
    <dgm:cxn modelId="{1423880F-368D-404E-A2E4-ACF5A24919DB}" type="presOf" srcId="{3DBC932E-2ACC-416E-BF04-BB57A64691AC}" destId="{15B55A81-3BC7-4D91-85EB-E32FE2AC24F5}" srcOrd="0" destOrd="0" presId="urn:microsoft.com/office/officeart/2005/8/layout/hierarchy1"/>
    <dgm:cxn modelId="{08BF8F13-4558-49B9-93B8-669EE52FF7F6}" type="presOf" srcId="{5E9A4ACA-AA41-49AD-849D-2221C9BCA00C}" destId="{CCDF3072-E2E9-4A05-BD13-914CFFE2A92A}" srcOrd="0" destOrd="0" presId="urn:microsoft.com/office/officeart/2005/8/layout/hierarchy1"/>
    <dgm:cxn modelId="{979015A6-CCEC-4042-B865-38113DB720A0}" srcId="{5E9A4ACA-AA41-49AD-849D-2221C9BCA00C}" destId="{8049DCBC-9D59-4AB3-A89E-E7C3EB0124DE}" srcOrd="0" destOrd="0" parTransId="{4600A742-8E7A-4FCE-A6DE-A8A4480B8040}" sibTransId="{64A9E8AF-F120-454D-9AE4-2D4271B67B68}"/>
    <dgm:cxn modelId="{AE7756A1-075C-4608-AE6D-322B097E2B4A}" type="presOf" srcId="{147A9F4D-3644-45A1-98DC-D5D3467CAB12}" destId="{6E7D1112-FA81-4FF5-B746-260FE6055E65}" srcOrd="0" destOrd="0" presId="urn:microsoft.com/office/officeart/2005/8/layout/hierarchy1"/>
    <dgm:cxn modelId="{CB5AD8DE-F087-4B08-9311-BA75EE680165}" type="presOf" srcId="{5A717907-F593-4AA8-BF37-40BC05EC8459}" destId="{655C09EA-481A-461F-A2C0-C0EBD232F798}" srcOrd="0" destOrd="0" presId="urn:microsoft.com/office/officeart/2005/8/layout/hierarchy1"/>
    <dgm:cxn modelId="{68BA7C7B-6BF6-4914-88F6-50EA8EE5FF00}" srcId="{5E9A4ACA-AA41-49AD-849D-2221C9BCA00C}" destId="{59B61CA7-5E94-48A1-B4A9-7E93E33D4A1D}" srcOrd="2" destOrd="0" parTransId="{22957D74-06BA-42B3-BCCA-B37145FF0E7E}" sibTransId="{405B864E-1CBB-43BC-9623-10613B476D48}"/>
    <dgm:cxn modelId="{7B37303B-FAA3-46BE-B32D-836ADCB10747}" type="presOf" srcId="{D0800DE9-3EEA-4AF0-8C5A-80A1F424F18C}" destId="{D530042B-E205-400E-AA65-305782A9D579}" srcOrd="0" destOrd="0" presId="urn:microsoft.com/office/officeart/2005/8/layout/hierarchy1"/>
    <dgm:cxn modelId="{BA1C0CEC-99D2-4AE0-B599-A4FDE4070ACA}" type="presOf" srcId="{DE06ACD2-6E11-4FEA-BD42-C2F2F5337063}" destId="{F89569C7-ED12-43DA-9680-DF80D615113D}" srcOrd="0" destOrd="0" presId="urn:microsoft.com/office/officeart/2005/8/layout/hierarchy1"/>
    <dgm:cxn modelId="{9E15AAC9-594E-4832-9305-0F1CF7380D17}" srcId="{5E9A4ACA-AA41-49AD-849D-2221C9BCA00C}" destId="{C1CA5F96-1610-4D40-8F62-846513F33351}" srcOrd="1" destOrd="0" parTransId="{0E375CA0-6A3B-44FF-8385-F49BCA7C4A43}" sibTransId="{449FD115-BED3-4EA3-8218-3F97E7CF7CE9}"/>
    <dgm:cxn modelId="{AFF99982-AE35-495F-B909-CDDEB94308DD}" type="presOf" srcId="{8049DCBC-9D59-4AB3-A89E-E7C3EB0124DE}" destId="{B081AE4C-AC52-4054-8BD8-5C82BF21A5A9}" srcOrd="0" destOrd="0" presId="urn:microsoft.com/office/officeart/2005/8/layout/hierarchy1"/>
    <dgm:cxn modelId="{662D2DB2-14BD-4262-B51C-3CA07A2151AE}" type="presOf" srcId="{59B61CA7-5E94-48A1-B4A9-7E93E33D4A1D}" destId="{0148D1E3-B847-4B4D-BC9F-65DE00FED691}" srcOrd="0" destOrd="0" presId="urn:microsoft.com/office/officeart/2005/8/layout/hierarchy1"/>
    <dgm:cxn modelId="{D5657BBF-0922-4B66-A342-082FDAFFF3D5}" type="presParOf" srcId="{655C09EA-481A-461F-A2C0-C0EBD232F798}" destId="{15BB0C56-19DF-44F7-A9F6-037E70898664}" srcOrd="0" destOrd="0" presId="urn:microsoft.com/office/officeart/2005/8/layout/hierarchy1"/>
    <dgm:cxn modelId="{B0C1FDA0-1D8B-40B7-9C3E-3FC9505C53ED}" type="presParOf" srcId="{15BB0C56-19DF-44F7-A9F6-037E70898664}" destId="{489AD688-29CF-4D52-99CB-CFDB2AD7A5C0}" srcOrd="0" destOrd="0" presId="urn:microsoft.com/office/officeart/2005/8/layout/hierarchy1"/>
    <dgm:cxn modelId="{C32E9F41-8168-4044-96CF-800E396FC04F}" type="presParOf" srcId="{489AD688-29CF-4D52-99CB-CFDB2AD7A5C0}" destId="{BB4C33E2-E445-4159-92FB-C4BDE4C27CA7}" srcOrd="0" destOrd="0" presId="urn:microsoft.com/office/officeart/2005/8/layout/hierarchy1"/>
    <dgm:cxn modelId="{AB65BD18-8AF8-4583-9849-1877BB6F3C4B}" type="presParOf" srcId="{489AD688-29CF-4D52-99CB-CFDB2AD7A5C0}" destId="{CCDF3072-E2E9-4A05-BD13-914CFFE2A92A}" srcOrd="1" destOrd="0" presId="urn:microsoft.com/office/officeart/2005/8/layout/hierarchy1"/>
    <dgm:cxn modelId="{2A24A2E9-31F2-4421-B67F-98BA74F1A95C}" type="presParOf" srcId="{15BB0C56-19DF-44F7-A9F6-037E70898664}" destId="{19E52901-E7AF-431C-96EF-FB501E0930F8}" srcOrd="1" destOrd="0" presId="urn:microsoft.com/office/officeart/2005/8/layout/hierarchy1"/>
    <dgm:cxn modelId="{FB91740F-FA0A-4533-8629-7131C5437181}" type="presParOf" srcId="{19E52901-E7AF-431C-96EF-FB501E0930F8}" destId="{AAE6389E-0C25-4562-8AF0-29E3713DFC02}" srcOrd="0" destOrd="0" presId="urn:microsoft.com/office/officeart/2005/8/layout/hierarchy1"/>
    <dgm:cxn modelId="{E6B2AAE8-1EFF-4E1B-BA6D-03F1D212AD08}" type="presParOf" srcId="{19E52901-E7AF-431C-96EF-FB501E0930F8}" destId="{FC8CDEE8-B60A-402E-BF97-0B29F0B63018}" srcOrd="1" destOrd="0" presId="urn:microsoft.com/office/officeart/2005/8/layout/hierarchy1"/>
    <dgm:cxn modelId="{BA413A91-9EBA-4A0F-94D2-5E656BC0F2E8}" type="presParOf" srcId="{FC8CDEE8-B60A-402E-BF97-0B29F0B63018}" destId="{9121547A-6793-478D-9DB2-E09CC7EF9680}" srcOrd="0" destOrd="0" presId="urn:microsoft.com/office/officeart/2005/8/layout/hierarchy1"/>
    <dgm:cxn modelId="{5AFBD93A-0F21-44FF-9CEA-99B9F9C02F75}" type="presParOf" srcId="{9121547A-6793-478D-9DB2-E09CC7EF9680}" destId="{D35F9841-58E1-492B-87EB-8A496EE6737F}" srcOrd="0" destOrd="0" presId="urn:microsoft.com/office/officeart/2005/8/layout/hierarchy1"/>
    <dgm:cxn modelId="{B05FC1A5-DF41-485B-973B-ADA5F69CDC2C}" type="presParOf" srcId="{9121547A-6793-478D-9DB2-E09CC7EF9680}" destId="{B081AE4C-AC52-4054-8BD8-5C82BF21A5A9}" srcOrd="1" destOrd="0" presId="urn:microsoft.com/office/officeart/2005/8/layout/hierarchy1"/>
    <dgm:cxn modelId="{80A3D222-980A-4BA8-BA67-8366AD54E749}" type="presParOf" srcId="{FC8CDEE8-B60A-402E-BF97-0B29F0B63018}" destId="{6B97902A-604F-42FE-8F69-867E9D14DEF5}" srcOrd="1" destOrd="0" presId="urn:microsoft.com/office/officeart/2005/8/layout/hierarchy1"/>
    <dgm:cxn modelId="{AB7CF859-7811-4466-A706-E59DFD0B4EA4}" type="presParOf" srcId="{19E52901-E7AF-431C-96EF-FB501E0930F8}" destId="{9052BF26-06B0-425D-8897-C83182302A0E}" srcOrd="2" destOrd="0" presId="urn:microsoft.com/office/officeart/2005/8/layout/hierarchy1"/>
    <dgm:cxn modelId="{6C14AEC3-6F50-41E3-8250-B8CB902B061F}" type="presParOf" srcId="{19E52901-E7AF-431C-96EF-FB501E0930F8}" destId="{3714B663-5028-461E-AF27-2ACCB1AAA15F}" srcOrd="3" destOrd="0" presId="urn:microsoft.com/office/officeart/2005/8/layout/hierarchy1"/>
    <dgm:cxn modelId="{A22561EA-5122-48EF-954A-0FBDDC90C57D}" type="presParOf" srcId="{3714B663-5028-461E-AF27-2ACCB1AAA15F}" destId="{1A5B526D-FB90-48F6-8BF7-1AE67BE1D138}" srcOrd="0" destOrd="0" presId="urn:microsoft.com/office/officeart/2005/8/layout/hierarchy1"/>
    <dgm:cxn modelId="{5889D232-2AFE-4AF1-8E3F-AA13C90494F3}" type="presParOf" srcId="{1A5B526D-FB90-48F6-8BF7-1AE67BE1D138}" destId="{93A3D252-B55A-48FE-A6FB-474E0D862A48}" srcOrd="0" destOrd="0" presId="urn:microsoft.com/office/officeart/2005/8/layout/hierarchy1"/>
    <dgm:cxn modelId="{756CB99B-3402-47B6-82D3-A284D20578EA}" type="presParOf" srcId="{1A5B526D-FB90-48F6-8BF7-1AE67BE1D138}" destId="{BEDB5B7E-CD92-49DC-B37A-DF690201DAB8}" srcOrd="1" destOrd="0" presId="urn:microsoft.com/office/officeart/2005/8/layout/hierarchy1"/>
    <dgm:cxn modelId="{73700C6C-4A73-49B1-A1B3-E57FDCC7B9EE}" type="presParOf" srcId="{3714B663-5028-461E-AF27-2ACCB1AAA15F}" destId="{78B43B72-4463-48E8-95EC-F626DE61802C}" srcOrd="1" destOrd="0" presId="urn:microsoft.com/office/officeart/2005/8/layout/hierarchy1"/>
    <dgm:cxn modelId="{E33A2C9A-4A08-444F-986C-AAB74A64AA0F}" type="presParOf" srcId="{19E52901-E7AF-431C-96EF-FB501E0930F8}" destId="{30DCDD1B-E4BF-473C-9904-89353642170A}" srcOrd="4" destOrd="0" presId="urn:microsoft.com/office/officeart/2005/8/layout/hierarchy1"/>
    <dgm:cxn modelId="{3517DB9D-7930-4993-AB4B-9A1FF1A8CA67}" type="presParOf" srcId="{19E52901-E7AF-431C-96EF-FB501E0930F8}" destId="{2B93978F-0082-461B-A7B1-4221CDEB0AAB}" srcOrd="5" destOrd="0" presId="urn:microsoft.com/office/officeart/2005/8/layout/hierarchy1"/>
    <dgm:cxn modelId="{AA77FB09-83D7-4FB5-B3C8-3E4FE078133C}" type="presParOf" srcId="{2B93978F-0082-461B-A7B1-4221CDEB0AAB}" destId="{6C483F40-62CD-49A3-A486-C82EA2ED1D8B}" srcOrd="0" destOrd="0" presId="urn:microsoft.com/office/officeart/2005/8/layout/hierarchy1"/>
    <dgm:cxn modelId="{C5A196AF-991D-4933-ADD2-5D751165BABA}" type="presParOf" srcId="{6C483F40-62CD-49A3-A486-C82EA2ED1D8B}" destId="{D2A8F94C-5CDD-4912-A95C-A456EE211B41}" srcOrd="0" destOrd="0" presId="urn:microsoft.com/office/officeart/2005/8/layout/hierarchy1"/>
    <dgm:cxn modelId="{FCEA3B8D-BCE2-4A42-A0D8-1C83A9212FCF}" type="presParOf" srcId="{6C483F40-62CD-49A3-A486-C82EA2ED1D8B}" destId="{0148D1E3-B847-4B4D-BC9F-65DE00FED691}" srcOrd="1" destOrd="0" presId="urn:microsoft.com/office/officeart/2005/8/layout/hierarchy1"/>
    <dgm:cxn modelId="{84B0FCE3-49F0-408A-8150-88682DE36915}" type="presParOf" srcId="{2B93978F-0082-461B-A7B1-4221CDEB0AAB}" destId="{6292EE6D-57B7-4D21-BCDC-F73E4B925663}" srcOrd="1" destOrd="0" presId="urn:microsoft.com/office/officeart/2005/8/layout/hierarchy1"/>
    <dgm:cxn modelId="{92E612F7-9EFF-4281-BD5D-2BB0CE355856}" type="presParOf" srcId="{19E52901-E7AF-431C-96EF-FB501E0930F8}" destId="{6E7D1112-FA81-4FF5-B746-260FE6055E65}" srcOrd="6" destOrd="0" presId="urn:microsoft.com/office/officeart/2005/8/layout/hierarchy1"/>
    <dgm:cxn modelId="{5EF7199C-81AB-4448-B10B-8C83F9A0B5B0}" type="presParOf" srcId="{19E52901-E7AF-431C-96EF-FB501E0930F8}" destId="{27E0224E-1EA6-42F6-A045-E9D1CC274A9D}" srcOrd="7" destOrd="0" presId="urn:microsoft.com/office/officeart/2005/8/layout/hierarchy1"/>
    <dgm:cxn modelId="{CD69137A-C4C0-4043-A4F0-269FA2532EA5}" type="presParOf" srcId="{27E0224E-1EA6-42F6-A045-E9D1CC274A9D}" destId="{47F46279-327D-4ECE-B7F6-D3FDFD27C209}" srcOrd="0" destOrd="0" presId="urn:microsoft.com/office/officeart/2005/8/layout/hierarchy1"/>
    <dgm:cxn modelId="{E487FC19-A4A2-4606-B21E-0DB0CEB7A1EE}" type="presParOf" srcId="{47F46279-327D-4ECE-B7F6-D3FDFD27C209}" destId="{34B2A678-DAED-4B6E-9E28-16067231050C}" srcOrd="0" destOrd="0" presId="urn:microsoft.com/office/officeart/2005/8/layout/hierarchy1"/>
    <dgm:cxn modelId="{B1A1E5CE-A14F-48B0-B52F-B67F2C642876}" type="presParOf" srcId="{47F46279-327D-4ECE-B7F6-D3FDFD27C209}" destId="{15B55A81-3BC7-4D91-85EB-E32FE2AC24F5}" srcOrd="1" destOrd="0" presId="urn:microsoft.com/office/officeart/2005/8/layout/hierarchy1"/>
    <dgm:cxn modelId="{50BC3CFF-F80D-40F3-85F8-155D3155A56C}" type="presParOf" srcId="{27E0224E-1EA6-42F6-A045-E9D1CC274A9D}" destId="{03DAAC29-9362-480E-A1FD-A060A31FD747}" srcOrd="1" destOrd="0" presId="urn:microsoft.com/office/officeart/2005/8/layout/hierarchy1"/>
    <dgm:cxn modelId="{B7DE6F8D-99CA-4539-A0FB-DC31BC7460FB}" type="presParOf" srcId="{19E52901-E7AF-431C-96EF-FB501E0930F8}" destId="{F89569C7-ED12-43DA-9680-DF80D615113D}" srcOrd="8" destOrd="0" presId="urn:microsoft.com/office/officeart/2005/8/layout/hierarchy1"/>
    <dgm:cxn modelId="{18382399-BE82-470E-ABD7-2FB70D973C51}" type="presParOf" srcId="{19E52901-E7AF-431C-96EF-FB501E0930F8}" destId="{89B04DC9-6CFA-403E-8B72-7ECDA96B0878}" srcOrd="9" destOrd="0" presId="urn:microsoft.com/office/officeart/2005/8/layout/hierarchy1"/>
    <dgm:cxn modelId="{F0C414FA-E36A-4343-A14A-8DB62BFC784F}" type="presParOf" srcId="{89B04DC9-6CFA-403E-8B72-7ECDA96B0878}" destId="{CF19587D-F54D-43D0-90FC-2198691E9317}" srcOrd="0" destOrd="0" presId="urn:microsoft.com/office/officeart/2005/8/layout/hierarchy1"/>
    <dgm:cxn modelId="{F0EFD4D5-2F7B-411D-891C-232C31A96F5E}" type="presParOf" srcId="{CF19587D-F54D-43D0-90FC-2198691E9317}" destId="{CB4EA0C6-BA5E-4C29-A0CC-8C861110F287}" srcOrd="0" destOrd="0" presId="urn:microsoft.com/office/officeart/2005/8/layout/hierarchy1"/>
    <dgm:cxn modelId="{A56B34B5-7BC6-4D13-99BA-D76664BF3A30}" type="presParOf" srcId="{CF19587D-F54D-43D0-90FC-2198691E9317}" destId="{D530042B-E205-400E-AA65-305782A9D579}" srcOrd="1" destOrd="0" presId="urn:microsoft.com/office/officeart/2005/8/layout/hierarchy1"/>
    <dgm:cxn modelId="{141195ED-8097-4B5C-988C-92B18C33D414}" type="presParOf" srcId="{89B04DC9-6CFA-403E-8B72-7ECDA96B0878}" destId="{F6E5B458-BDFF-454D-8F21-22449AB367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5E7C9-BBEE-4F36-A14A-24CC2A5824C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EC8D54-1EF0-4520-8334-9ED4CF875FE9}">
      <dgm:prSet phldrT="[Текст]"/>
      <dgm:spPr/>
      <dgm:t>
        <a:bodyPr/>
        <a:lstStyle/>
        <a:p>
          <a:r>
            <a:rPr lang="uk-UA" dirty="0" smtClean="0"/>
            <a:t>до 26°С</a:t>
          </a:r>
          <a:endParaRPr lang="ru-RU" dirty="0"/>
        </a:p>
      </dgm:t>
    </dgm:pt>
    <dgm:pt modelId="{1F021390-9734-4274-BD50-97F21C83254D}" type="parTrans" cxnId="{27210B39-12F3-4E26-9CD5-81B2207B678E}">
      <dgm:prSet/>
      <dgm:spPr/>
      <dgm:t>
        <a:bodyPr/>
        <a:lstStyle/>
        <a:p>
          <a:endParaRPr lang="ru-RU"/>
        </a:p>
      </dgm:t>
    </dgm:pt>
    <dgm:pt modelId="{A8369408-3D55-4237-990C-BD69A50E649B}" type="sibTrans" cxnId="{27210B39-12F3-4E26-9CD5-81B2207B678E}">
      <dgm:prSet/>
      <dgm:spPr/>
      <dgm:t>
        <a:bodyPr/>
        <a:lstStyle/>
        <a:p>
          <a:endParaRPr lang="ru-RU"/>
        </a:p>
      </dgm:t>
    </dgm:pt>
    <dgm:pt modelId="{351FCD08-72F4-42F4-B938-5B2A6EFFB73E}">
      <dgm:prSet phldrT="[Текст]"/>
      <dgm:spPr/>
      <dgm:t>
        <a:bodyPr/>
        <a:lstStyle/>
        <a:p>
          <a:r>
            <a:rPr lang="uk-UA" dirty="0" smtClean="0"/>
            <a:t>шкідливого впливу не спостерігається</a:t>
          </a:r>
          <a:endParaRPr lang="ru-RU" dirty="0"/>
        </a:p>
      </dgm:t>
    </dgm:pt>
    <dgm:pt modelId="{7AFD715C-6A47-4896-9B1B-8F83304601B9}" type="parTrans" cxnId="{853257CC-9A4D-4C15-8FCB-ECC25AD5F458}">
      <dgm:prSet/>
      <dgm:spPr/>
      <dgm:t>
        <a:bodyPr/>
        <a:lstStyle/>
        <a:p>
          <a:endParaRPr lang="ru-RU"/>
        </a:p>
      </dgm:t>
    </dgm:pt>
    <dgm:pt modelId="{6AA961B1-0F8C-4147-87EE-63924B10EC99}" type="sibTrans" cxnId="{853257CC-9A4D-4C15-8FCB-ECC25AD5F458}">
      <dgm:prSet/>
      <dgm:spPr/>
      <dgm:t>
        <a:bodyPr/>
        <a:lstStyle/>
        <a:p>
          <a:endParaRPr lang="ru-RU"/>
        </a:p>
      </dgm:t>
    </dgm:pt>
    <dgm:pt modelId="{26084E46-5A49-4A05-BC80-68ED1E875AEE}">
      <dgm:prSet phldrT="[Текст]"/>
      <dgm:spPr/>
      <dgm:t>
        <a:bodyPr/>
        <a:lstStyle/>
        <a:p>
          <a:r>
            <a:rPr lang="uk-UA" dirty="0" smtClean="0"/>
            <a:t>26—30°С</a:t>
          </a:r>
          <a:endParaRPr lang="ru-RU" dirty="0"/>
        </a:p>
      </dgm:t>
    </dgm:pt>
    <dgm:pt modelId="{1719D664-2E76-441D-A6FD-C37AA2212D2D}" type="parTrans" cxnId="{CE830A78-9863-47C1-9C8C-31A6BA920439}">
      <dgm:prSet/>
      <dgm:spPr/>
      <dgm:t>
        <a:bodyPr/>
        <a:lstStyle/>
        <a:p>
          <a:endParaRPr lang="ru-RU"/>
        </a:p>
      </dgm:t>
    </dgm:pt>
    <dgm:pt modelId="{9E32F821-B334-4486-A07A-585C6BBAC83A}" type="sibTrans" cxnId="{CE830A78-9863-47C1-9C8C-31A6BA920439}">
      <dgm:prSet/>
      <dgm:spPr/>
      <dgm:t>
        <a:bodyPr/>
        <a:lstStyle/>
        <a:p>
          <a:endParaRPr lang="ru-RU"/>
        </a:p>
      </dgm:t>
    </dgm:pt>
    <dgm:pt modelId="{FADD9231-235E-4C90-BB58-F789E45670AA}">
      <dgm:prSet phldrT="[Текст]"/>
      <dgm:spPr/>
      <dgm:t>
        <a:bodyPr/>
        <a:lstStyle/>
        <a:p>
          <a:r>
            <a:rPr lang="uk-UA" dirty="0" smtClean="0"/>
            <a:t>відбувається пригнічення життєдіяльності риб.</a:t>
          </a:r>
          <a:endParaRPr lang="ru-RU" dirty="0"/>
        </a:p>
      </dgm:t>
    </dgm:pt>
    <dgm:pt modelId="{0008839F-3597-4B80-BF19-E2E02A3EBB3F}" type="parTrans" cxnId="{DE47198C-1F7C-402F-911E-FE459CB7F3C6}">
      <dgm:prSet/>
      <dgm:spPr/>
      <dgm:t>
        <a:bodyPr/>
        <a:lstStyle/>
        <a:p>
          <a:endParaRPr lang="ru-RU"/>
        </a:p>
      </dgm:t>
    </dgm:pt>
    <dgm:pt modelId="{3B4D9EB5-EC6F-4034-B9E6-4BAAAD9DD0EA}" type="sibTrans" cxnId="{DE47198C-1F7C-402F-911E-FE459CB7F3C6}">
      <dgm:prSet/>
      <dgm:spPr/>
      <dgm:t>
        <a:bodyPr/>
        <a:lstStyle/>
        <a:p>
          <a:endParaRPr lang="ru-RU"/>
        </a:p>
      </dgm:t>
    </dgm:pt>
    <dgm:pt modelId="{7F26E4DA-418F-4574-BD6A-B1466A1C627E}">
      <dgm:prSet phldrT="[Текст]"/>
      <dgm:spPr/>
      <dgm:t>
        <a:bodyPr/>
        <a:lstStyle/>
        <a:p>
          <a:r>
            <a:rPr lang="uk-UA" dirty="0" smtClean="0"/>
            <a:t>понад 30°С </a:t>
          </a:r>
          <a:endParaRPr lang="ru-RU" dirty="0"/>
        </a:p>
      </dgm:t>
    </dgm:pt>
    <dgm:pt modelId="{B67F716C-682B-4AE8-9A8C-31B3BA1095B5}" type="parTrans" cxnId="{391F22CD-F74D-4C04-A02B-044A1BEC1D81}">
      <dgm:prSet/>
      <dgm:spPr/>
      <dgm:t>
        <a:bodyPr/>
        <a:lstStyle/>
        <a:p>
          <a:endParaRPr lang="ru-RU"/>
        </a:p>
      </dgm:t>
    </dgm:pt>
    <dgm:pt modelId="{B831AAA0-45BD-4A41-9D82-0B412C58918D}" type="sibTrans" cxnId="{391F22CD-F74D-4C04-A02B-044A1BEC1D81}">
      <dgm:prSet/>
      <dgm:spPr/>
      <dgm:t>
        <a:bodyPr/>
        <a:lstStyle/>
        <a:p>
          <a:endParaRPr lang="ru-RU"/>
        </a:p>
      </dgm:t>
    </dgm:pt>
    <dgm:pt modelId="{D5A0A59C-2F66-428F-B45E-47D138EE4280}">
      <dgm:prSet phldrT="[Текст]"/>
      <dgm:spPr/>
      <dgm:t>
        <a:bodyPr/>
        <a:lstStyle/>
        <a:p>
          <a:r>
            <a:rPr lang="uk-UA" dirty="0" smtClean="0"/>
            <a:t>спостерігається шкідлива дія на біоценози</a:t>
          </a:r>
          <a:endParaRPr lang="ru-RU" dirty="0"/>
        </a:p>
      </dgm:t>
    </dgm:pt>
    <dgm:pt modelId="{1638DC13-EAA9-4AAA-B325-7B3EF167A730}" type="parTrans" cxnId="{156E4674-BD3F-4AA1-8915-7CE7F0E64393}">
      <dgm:prSet/>
      <dgm:spPr/>
      <dgm:t>
        <a:bodyPr/>
        <a:lstStyle/>
        <a:p>
          <a:endParaRPr lang="ru-RU"/>
        </a:p>
      </dgm:t>
    </dgm:pt>
    <dgm:pt modelId="{8A4ECFB0-66B2-4E3E-8DE7-42BD580F1A44}" type="sibTrans" cxnId="{156E4674-BD3F-4AA1-8915-7CE7F0E64393}">
      <dgm:prSet/>
      <dgm:spPr/>
      <dgm:t>
        <a:bodyPr/>
        <a:lstStyle/>
        <a:p>
          <a:endParaRPr lang="ru-RU"/>
        </a:p>
      </dgm:t>
    </dgm:pt>
    <dgm:pt modelId="{67EBEFD2-D879-4C9E-8A73-216024D687DD}">
      <dgm:prSet phldrT="[Текст]"/>
      <dgm:spPr/>
      <dgm:t>
        <a:bodyPr/>
        <a:lstStyle/>
        <a:p>
          <a:endParaRPr lang="ru-RU" dirty="0"/>
        </a:p>
      </dgm:t>
    </dgm:pt>
    <dgm:pt modelId="{9213C76C-5D03-4CCE-BEA1-37D01AE67B7F}" type="parTrans" cxnId="{BA06CAD5-107D-4E8C-AB74-BC2C2A337992}">
      <dgm:prSet/>
      <dgm:spPr/>
      <dgm:t>
        <a:bodyPr/>
        <a:lstStyle/>
        <a:p>
          <a:endParaRPr lang="ru-RU"/>
        </a:p>
      </dgm:t>
    </dgm:pt>
    <dgm:pt modelId="{E6703686-11B8-4F9F-89F9-1E5EA38B280F}" type="sibTrans" cxnId="{BA06CAD5-107D-4E8C-AB74-BC2C2A337992}">
      <dgm:prSet/>
      <dgm:spPr/>
      <dgm:t>
        <a:bodyPr/>
        <a:lstStyle/>
        <a:p>
          <a:endParaRPr lang="ru-RU"/>
        </a:p>
      </dgm:t>
    </dgm:pt>
    <dgm:pt modelId="{28624CFC-EDCF-4F28-A586-8D19F4B61757}">
      <dgm:prSet/>
      <dgm:spPr/>
      <dgm:t>
        <a:bodyPr/>
        <a:lstStyle/>
        <a:p>
          <a:r>
            <a:rPr lang="uk-UA" dirty="0" smtClean="0"/>
            <a:t>34—36°С</a:t>
          </a:r>
          <a:endParaRPr lang="ru-RU" dirty="0"/>
        </a:p>
      </dgm:t>
    </dgm:pt>
    <dgm:pt modelId="{D0D440CB-BEE7-4635-8C37-3AF061304872}" type="parTrans" cxnId="{F3733947-2DAB-4F96-B345-33F39EB2CD65}">
      <dgm:prSet/>
      <dgm:spPr/>
      <dgm:t>
        <a:bodyPr/>
        <a:lstStyle/>
        <a:p>
          <a:endParaRPr lang="ru-RU"/>
        </a:p>
      </dgm:t>
    </dgm:pt>
    <dgm:pt modelId="{C4E9E31C-9C34-4A99-93BA-E7B3C4813EC1}" type="sibTrans" cxnId="{F3733947-2DAB-4F96-B345-33F39EB2CD65}">
      <dgm:prSet/>
      <dgm:spPr/>
      <dgm:t>
        <a:bodyPr/>
        <a:lstStyle/>
        <a:p>
          <a:endParaRPr lang="ru-RU"/>
        </a:p>
      </dgm:t>
    </dgm:pt>
    <dgm:pt modelId="{50BC0D5D-DB30-4C77-B9D3-02532C840849}">
      <dgm:prSet/>
      <dgm:spPr/>
      <dgm:t>
        <a:bodyPr/>
        <a:lstStyle/>
        <a:p>
          <a:r>
            <a:rPr lang="uk-UA" dirty="0" smtClean="0"/>
            <a:t>риба та деякі види інших організмів гинуть</a:t>
          </a:r>
          <a:endParaRPr lang="ru-RU" dirty="0"/>
        </a:p>
      </dgm:t>
    </dgm:pt>
    <dgm:pt modelId="{EAC6EB84-E651-445F-83EF-166B860855BF}" type="parTrans" cxnId="{947EBB8A-1067-484E-8EAC-D7027297C7C3}">
      <dgm:prSet/>
      <dgm:spPr/>
      <dgm:t>
        <a:bodyPr/>
        <a:lstStyle/>
        <a:p>
          <a:endParaRPr lang="ru-RU"/>
        </a:p>
      </dgm:t>
    </dgm:pt>
    <dgm:pt modelId="{E785ABB9-79D6-4132-ADDE-DB95E7E94FF4}" type="sibTrans" cxnId="{947EBB8A-1067-484E-8EAC-D7027297C7C3}">
      <dgm:prSet/>
      <dgm:spPr/>
      <dgm:t>
        <a:bodyPr/>
        <a:lstStyle/>
        <a:p>
          <a:endParaRPr lang="ru-RU"/>
        </a:p>
      </dgm:t>
    </dgm:pt>
    <dgm:pt modelId="{263D713B-6086-46FB-AD79-A24595BB5B29}" type="pres">
      <dgm:prSet presAssocID="{CED5E7C9-BBEE-4F36-A14A-24CC2A5824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D38A08-C676-4EEA-A5A8-C65FCEF3C530}" type="pres">
      <dgm:prSet presAssocID="{1EEC8D54-1EF0-4520-8334-9ED4CF875FE9}" presName="composite" presStyleCnt="0"/>
      <dgm:spPr/>
    </dgm:pt>
    <dgm:pt modelId="{427DD1F1-9846-4F64-8E3C-FD7E34D585FC}" type="pres">
      <dgm:prSet presAssocID="{1EEC8D54-1EF0-4520-8334-9ED4CF875FE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9964F-8E4B-40F7-9A97-74DADB4C1F49}" type="pres">
      <dgm:prSet presAssocID="{1EEC8D54-1EF0-4520-8334-9ED4CF875FE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108C0-4C63-4824-8520-6AA17C81878A}" type="pres">
      <dgm:prSet presAssocID="{A8369408-3D55-4237-990C-BD69A50E649B}" presName="space" presStyleCnt="0"/>
      <dgm:spPr/>
    </dgm:pt>
    <dgm:pt modelId="{18658EB2-7E6C-4840-8C30-DA10D4D27C37}" type="pres">
      <dgm:prSet presAssocID="{26084E46-5A49-4A05-BC80-68ED1E875AEE}" presName="composite" presStyleCnt="0"/>
      <dgm:spPr/>
    </dgm:pt>
    <dgm:pt modelId="{47271870-CCEB-4A6D-9065-CD8B959A4F6A}" type="pres">
      <dgm:prSet presAssocID="{26084E46-5A49-4A05-BC80-68ED1E875AE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55755-4D69-4628-9658-FAB6BC2DD947}" type="pres">
      <dgm:prSet presAssocID="{26084E46-5A49-4A05-BC80-68ED1E875AE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D974B-1756-4DF2-B2FE-C02F46C2CF1A}" type="pres">
      <dgm:prSet presAssocID="{9E32F821-B334-4486-A07A-585C6BBAC83A}" presName="space" presStyleCnt="0"/>
      <dgm:spPr/>
    </dgm:pt>
    <dgm:pt modelId="{E2024C2A-3C28-41A2-9D6A-E16FC5D1D3CC}" type="pres">
      <dgm:prSet presAssocID="{7F26E4DA-418F-4574-BD6A-B1466A1C627E}" presName="composite" presStyleCnt="0"/>
      <dgm:spPr/>
    </dgm:pt>
    <dgm:pt modelId="{9437C36F-3697-4B1A-A811-CADA14796282}" type="pres">
      <dgm:prSet presAssocID="{7F26E4DA-418F-4574-BD6A-B1466A1C627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A02DF-9FE0-47D0-8BB7-CE8BCCE3710B}" type="pres">
      <dgm:prSet presAssocID="{7F26E4DA-418F-4574-BD6A-B1466A1C627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66E3D-7492-4653-8B77-F28743791B9A}" type="pres">
      <dgm:prSet presAssocID="{B831AAA0-45BD-4A41-9D82-0B412C58918D}" presName="space" presStyleCnt="0"/>
      <dgm:spPr/>
    </dgm:pt>
    <dgm:pt modelId="{567A057D-2C60-457D-AAD2-311C54714880}" type="pres">
      <dgm:prSet presAssocID="{28624CFC-EDCF-4F28-A586-8D19F4B61757}" presName="composite" presStyleCnt="0"/>
      <dgm:spPr/>
    </dgm:pt>
    <dgm:pt modelId="{08442467-51FE-4097-BCDA-817C3F66B58B}" type="pres">
      <dgm:prSet presAssocID="{28624CFC-EDCF-4F28-A586-8D19F4B6175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C3152-4D0A-4760-BCE4-53B6336544B9}" type="pres">
      <dgm:prSet presAssocID="{28624CFC-EDCF-4F28-A586-8D19F4B6175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EB9EF4-BF9E-4166-B5FC-23F1BB9EC3F7}" type="presOf" srcId="{50BC0D5D-DB30-4C77-B9D3-02532C840849}" destId="{554C3152-4D0A-4760-BCE4-53B6336544B9}" srcOrd="0" destOrd="0" presId="urn:microsoft.com/office/officeart/2005/8/layout/hList1"/>
    <dgm:cxn modelId="{0DEC44C9-B326-447C-9388-9A9A456E2C95}" type="presOf" srcId="{FADD9231-235E-4C90-BB58-F789E45670AA}" destId="{42A55755-4D69-4628-9658-FAB6BC2DD947}" srcOrd="0" destOrd="0" presId="urn:microsoft.com/office/officeart/2005/8/layout/hList1"/>
    <dgm:cxn modelId="{CE830A78-9863-47C1-9C8C-31A6BA920439}" srcId="{CED5E7C9-BBEE-4F36-A14A-24CC2A5824C6}" destId="{26084E46-5A49-4A05-BC80-68ED1E875AEE}" srcOrd="1" destOrd="0" parTransId="{1719D664-2E76-441D-A6FD-C37AA2212D2D}" sibTransId="{9E32F821-B334-4486-A07A-585C6BBAC83A}"/>
    <dgm:cxn modelId="{C61B395F-0344-4DC2-A77E-7953B439B27D}" type="presOf" srcId="{351FCD08-72F4-42F4-B938-5B2A6EFFB73E}" destId="{3679964F-8E4B-40F7-9A97-74DADB4C1F49}" srcOrd="0" destOrd="0" presId="urn:microsoft.com/office/officeart/2005/8/layout/hList1"/>
    <dgm:cxn modelId="{8670BF1E-A690-4D30-BA74-9376A7F91158}" type="presOf" srcId="{26084E46-5A49-4A05-BC80-68ED1E875AEE}" destId="{47271870-CCEB-4A6D-9065-CD8B959A4F6A}" srcOrd="0" destOrd="0" presId="urn:microsoft.com/office/officeart/2005/8/layout/hList1"/>
    <dgm:cxn modelId="{9E1D483A-E157-4C22-8025-BA09A1CA1B18}" type="presOf" srcId="{D5A0A59C-2F66-428F-B45E-47D138EE4280}" destId="{212A02DF-9FE0-47D0-8BB7-CE8BCCE3710B}" srcOrd="0" destOrd="0" presId="urn:microsoft.com/office/officeart/2005/8/layout/hList1"/>
    <dgm:cxn modelId="{3BE3993B-8FE7-4F51-812D-607BECD41278}" type="presOf" srcId="{CED5E7C9-BBEE-4F36-A14A-24CC2A5824C6}" destId="{263D713B-6086-46FB-AD79-A24595BB5B29}" srcOrd="0" destOrd="0" presId="urn:microsoft.com/office/officeart/2005/8/layout/hList1"/>
    <dgm:cxn modelId="{DE47198C-1F7C-402F-911E-FE459CB7F3C6}" srcId="{26084E46-5A49-4A05-BC80-68ED1E875AEE}" destId="{FADD9231-235E-4C90-BB58-F789E45670AA}" srcOrd="0" destOrd="0" parTransId="{0008839F-3597-4B80-BF19-E2E02A3EBB3F}" sibTransId="{3B4D9EB5-EC6F-4034-B9E6-4BAAAD9DD0EA}"/>
    <dgm:cxn modelId="{391F22CD-F74D-4C04-A02B-044A1BEC1D81}" srcId="{CED5E7C9-BBEE-4F36-A14A-24CC2A5824C6}" destId="{7F26E4DA-418F-4574-BD6A-B1466A1C627E}" srcOrd="2" destOrd="0" parTransId="{B67F716C-682B-4AE8-9A8C-31B3BA1095B5}" sibTransId="{B831AAA0-45BD-4A41-9D82-0B412C58918D}"/>
    <dgm:cxn modelId="{F3733947-2DAB-4F96-B345-33F39EB2CD65}" srcId="{CED5E7C9-BBEE-4F36-A14A-24CC2A5824C6}" destId="{28624CFC-EDCF-4F28-A586-8D19F4B61757}" srcOrd="3" destOrd="0" parTransId="{D0D440CB-BEE7-4635-8C37-3AF061304872}" sibTransId="{C4E9E31C-9C34-4A99-93BA-E7B3C4813EC1}"/>
    <dgm:cxn modelId="{BA06CAD5-107D-4E8C-AB74-BC2C2A337992}" srcId="{7F26E4DA-418F-4574-BD6A-B1466A1C627E}" destId="{67EBEFD2-D879-4C9E-8A73-216024D687DD}" srcOrd="1" destOrd="0" parTransId="{9213C76C-5D03-4CCE-BEA1-37D01AE67B7F}" sibTransId="{E6703686-11B8-4F9F-89F9-1E5EA38B280F}"/>
    <dgm:cxn modelId="{15E99EDF-A5BE-4D2A-A6DA-FEB8B0C34381}" type="presOf" srcId="{7F26E4DA-418F-4574-BD6A-B1466A1C627E}" destId="{9437C36F-3697-4B1A-A811-CADA14796282}" srcOrd="0" destOrd="0" presId="urn:microsoft.com/office/officeart/2005/8/layout/hList1"/>
    <dgm:cxn modelId="{853257CC-9A4D-4C15-8FCB-ECC25AD5F458}" srcId="{1EEC8D54-1EF0-4520-8334-9ED4CF875FE9}" destId="{351FCD08-72F4-42F4-B938-5B2A6EFFB73E}" srcOrd="0" destOrd="0" parTransId="{7AFD715C-6A47-4896-9B1B-8F83304601B9}" sibTransId="{6AA961B1-0F8C-4147-87EE-63924B10EC99}"/>
    <dgm:cxn modelId="{9636179A-D2FF-48B2-A22C-5195C0C62782}" type="presOf" srcId="{67EBEFD2-D879-4C9E-8A73-216024D687DD}" destId="{212A02DF-9FE0-47D0-8BB7-CE8BCCE3710B}" srcOrd="0" destOrd="1" presId="urn:microsoft.com/office/officeart/2005/8/layout/hList1"/>
    <dgm:cxn modelId="{27210B39-12F3-4E26-9CD5-81B2207B678E}" srcId="{CED5E7C9-BBEE-4F36-A14A-24CC2A5824C6}" destId="{1EEC8D54-1EF0-4520-8334-9ED4CF875FE9}" srcOrd="0" destOrd="0" parTransId="{1F021390-9734-4274-BD50-97F21C83254D}" sibTransId="{A8369408-3D55-4237-990C-BD69A50E649B}"/>
    <dgm:cxn modelId="{947EBB8A-1067-484E-8EAC-D7027297C7C3}" srcId="{28624CFC-EDCF-4F28-A586-8D19F4B61757}" destId="{50BC0D5D-DB30-4C77-B9D3-02532C840849}" srcOrd="0" destOrd="0" parTransId="{EAC6EB84-E651-445F-83EF-166B860855BF}" sibTransId="{E785ABB9-79D6-4132-ADDE-DB95E7E94FF4}"/>
    <dgm:cxn modelId="{156E4674-BD3F-4AA1-8915-7CE7F0E64393}" srcId="{7F26E4DA-418F-4574-BD6A-B1466A1C627E}" destId="{D5A0A59C-2F66-428F-B45E-47D138EE4280}" srcOrd="0" destOrd="0" parTransId="{1638DC13-EAA9-4AAA-B325-7B3EF167A730}" sibTransId="{8A4ECFB0-66B2-4E3E-8DE7-42BD580F1A44}"/>
    <dgm:cxn modelId="{4F0BDB72-9033-44A0-A276-B533BE804E1C}" type="presOf" srcId="{28624CFC-EDCF-4F28-A586-8D19F4B61757}" destId="{08442467-51FE-4097-BCDA-817C3F66B58B}" srcOrd="0" destOrd="0" presId="urn:microsoft.com/office/officeart/2005/8/layout/hList1"/>
    <dgm:cxn modelId="{61B88B8F-813C-4119-9B1B-5D26CC1B4D04}" type="presOf" srcId="{1EEC8D54-1EF0-4520-8334-9ED4CF875FE9}" destId="{427DD1F1-9846-4F64-8E3C-FD7E34D585FC}" srcOrd="0" destOrd="0" presId="urn:microsoft.com/office/officeart/2005/8/layout/hList1"/>
    <dgm:cxn modelId="{2DB8131A-9BDB-46C7-BF35-02F89D5DB838}" type="presParOf" srcId="{263D713B-6086-46FB-AD79-A24595BB5B29}" destId="{C2D38A08-C676-4EEA-A5A8-C65FCEF3C530}" srcOrd="0" destOrd="0" presId="urn:microsoft.com/office/officeart/2005/8/layout/hList1"/>
    <dgm:cxn modelId="{C269328D-EF93-4E76-9493-A6EAC44E5CD2}" type="presParOf" srcId="{C2D38A08-C676-4EEA-A5A8-C65FCEF3C530}" destId="{427DD1F1-9846-4F64-8E3C-FD7E34D585FC}" srcOrd="0" destOrd="0" presId="urn:microsoft.com/office/officeart/2005/8/layout/hList1"/>
    <dgm:cxn modelId="{9F33A111-998D-4A20-9F42-49F1ACD4DE58}" type="presParOf" srcId="{C2D38A08-C676-4EEA-A5A8-C65FCEF3C530}" destId="{3679964F-8E4B-40F7-9A97-74DADB4C1F49}" srcOrd="1" destOrd="0" presId="urn:microsoft.com/office/officeart/2005/8/layout/hList1"/>
    <dgm:cxn modelId="{2B0E66F5-929D-4569-97F0-07688ACF186C}" type="presParOf" srcId="{263D713B-6086-46FB-AD79-A24595BB5B29}" destId="{1F5108C0-4C63-4824-8520-6AA17C81878A}" srcOrd="1" destOrd="0" presId="urn:microsoft.com/office/officeart/2005/8/layout/hList1"/>
    <dgm:cxn modelId="{21A3515D-1D46-4EDB-AE8A-8FA44C8B126B}" type="presParOf" srcId="{263D713B-6086-46FB-AD79-A24595BB5B29}" destId="{18658EB2-7E6C-4840-8C30-DA10D4D27C37}" srcOrd="2" destOrd="0" presId="urn:microsoft.com/office/officeart/2005/8/layout/hList1"/>
    <dgm:cxn modelId="{373BC589-7C1A-4A7A-A76B-D3B30E42721D}" type="presParOf" srcId="{18658EB2-7E6C-4840-8C30-DA10D4D27C37}" destId="{47271870-CCEB-4A6D-9065-CD8B959A4F6A}" srcOrd="0" destOrd="0" presId="urn:microsoft.com/office/officeart/2005/8/layout/hList1"/>
    <dgm:cxn modelId="{6A383DA3-8A8D-4E04-BCC3-0A8985F8237C}" type="presParOf" srcId="{18658EB2-7E6C-4840-8C30-DA10D4D27C37}" destId="{42A55755-4D69-4628-9658-FAB6BC2DD947}" srcOrd="1" destOrd="0" presId="urn:microsoft.com/office/officeart/2005/8/layout/hList1"/>
    <dgm:cxn modelId="{28E8B7CD-EA9B-4A92-99BD-BE4E070BEF9F}" type="presParOf" srcId="{263D713B-6086-46FB-AD79-A24595BB5B29}" destId="{CF5D974B-1756-4DF2-B2FE-C02F46C2CF1A}" srcOrd="3" destOrd="0" presId="urn:microsoft.com/office/officeart/2005/8/layout/hList1"/>
    <dgm:cxn modelId="{59472EE5-91D5-4546-8FA7-876F07E380E9}" type="presParOf" srcId="{263D713B-6086-46FB-AD79-A24595BB5B29}" destId="{E2024C2A-3C28-41A2-9D6A-E16FC5D1D3CC}" srcOrd="4" destOrd="0" presId="urn:microsoft.com/office/officeart/2005/8/layout/hList1"/>
    <dgm:cxn modelId="{30112444-29C7-4AFE-8EB8-0C1A86801918}" type="presParOf" srcId="{E2024C2A-3C28-41A2-9D6A-E16FC5D1D3CC}" destId="{9437C36F-3697-4B1A-A811-CADA14796282}" srcOrd="0" destOrd="0" presId="urn:microsoft.com/office/officeart/2005/8/layout/hList1"/>
    <dgm:cxn modelId="{0BAFA2AB-48F0-426A-81E9-83CAD2BA7EFA}" type="presParOf" srcId="{E2024C2A-3C28-41A2-9D6A-E16FC5D1D3CC}" destId="{212A02DF-9FE0-47D0-8BB7-CE8BCCE3710B}" srcOrd="1" destOrd="0" presId="urn:microsoft.com/office/officeart/2005/8/layout/hList1"/>
    <dgm:cxn modelId="{BF7BC83D-D631-4A22-ADDA-0B14DFB4F74F}" type="presParOf" srcId="{263D713B-6086-46FB-AD79-A24595BB5B29}" destId="{F9866E3D-7492-4653-8B77-F28743791B9A}" srcOrd="5" destOrd="0" presId="urn:microsoft.com/office/officeart/2005/8/layout/hList1"/>
    <dgm:cxn modelId="{57511571-F006-4122-AAF1-DFA5F948809E}" type="presParOf" srcId="{263D713B-6086-46FB-AD79-A24595BB5B29}" destId="{567A057D-2C60-457D-AAD2-311C54714880}" srcOrd="6" destOrd="0" presId="urn:microsoft.com/office/officeart/2005/8/layout/hList1"/>
    <dgm:cxn modelId="{4C8D911D-BBAA-4816-9013-98491FCE3DF8}" type="presParOf" srcId="{567A057D-2C60-457D-AAD2-311C54714880}" destId="{08442467-51FE-4097-BCDA-817C3F66B58B}" srcOrd="0" destOrd="0" presId="urn:microsoft.com/office/officeart/2005/8/layout/hList1"/>
    <dgm:cxn modelId="{2E6821FA-5E82-4053-9874-8FB0E76FE38E}" type="presParOf" srcId="{567A057D-2C60-457D-AAD2-311C54714880}" destId="{554C3152-4D0A-4760-BCE4-53B6336544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862D22-6E15-4ED2-B4F1-2F21BCB0836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83B696-45B2-4277-A23E-0284593458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викиду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токсичних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шкідливих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отруйних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речовин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розташовані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суші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джерел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з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атмосфери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шляхом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поховання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A76EB-42D9-41F3-9711-7586CDEA3A91}" type="parTrans" cxnId="{1E661A99-2296-4248-95FF-F8BA420659AB}">
      <dgm:prSet/>
      <dgm:spPr/>
      <dgm:t>
        <a:bodyPr/>
        <a:lstStyle/>
        <a:p>
          <a:endParaRPr lang="ru-RU"/>
        </a:p>
      </dgm:t>
    </dgm:pt>
    <dgm:pt modelId="{AF54511C-0ADE-419B-8252-86E33993DC87}" type="sibTrans" cxnId="{1E661A99-2296-4248-95FF-F8BA420659AB}">
      <dgm:prSet/>
      <dgm:spPr/>
      <dgm:t>
        <a:bodyPr/>
        <a:lstStyle/>
        <a:p>
          <a:endParaRPr lang="ru-RU"/>
        </a:p>
      </dgm:t>
    </dgm:pt>
    <dgm:pt modelId="{614BA12B-0014-4FC4-9D0B-0F97C37FF6AE}">
      <dgm:prSet/>
      <dgm:spPr/>
      <dgm:t>
        <a:bodyPr/>
        <a:lstStyle/>
        <a:p>
          <a:r>
            <a:rPr lang="ru-RU" dirty="0" smtClean="0"/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суден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запобігання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навмисних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ненавмисних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скидів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D9677-F11A-4BCC-933D-E8D130EA1F06}" type="parTrans" cxnId="{C9547216-B754-467B-868A-41C340625F5A}">
      <dgm:prSet/>
      <dgm:spPr/>
      <dgm:t>
        <a:bodyPr/>
        <a:lstStyle/>
        <a:p>
          <a:endParaRPr lang="ru-RU"/>
        </a:p>
      </dgm:t>
    </dgm:pt>
    <dgm:pt modelId="{BD528B50-6E25-4976-974D-03132B368398}" type="sibTrans" cxnId="{C9547216-B754-467B-868A-41C340625F5A}">
      <dgm:prSet/>
      <dgm:spPr/>
      <dgm:t>
        <a:bodyPr/>
        <a:lstStyle/>
        <a:p>
          <a:endParaRPr lang="ru-RU"/>
        </a:p>
      </dgm:t>
    </dgm:pt>
    <dgm:pt modelId="{2DDBB811-2DB0-4F38-B5BC-C8D2174D0C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установок і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пристроїв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використовуються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розвідці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розробці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морського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дна і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надр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3B2F4F-E2D5-413C-BFC7-2FCB77922255}" type="parTrans" cxnId="{706A7320-1B11-4560-8C10-89AADBBBAA9A}">
      <dgm:prSet/>
      <dgm:spPr/>
      <dgm:t>
        <a:bodyPr/>
        <a:lstStyle/>
        <a:p>
          <a:endParaRPr lang="ru-RU"/>
        </a:p>
      </dgm:t>
    </dgm:pt>
    <dgm:pt modelId="{ED293C96-585E-4909-A187-1EAFB3F73290}" type="sibTrans" cxnId="{706A7320-1B11-4560-8C10-89AADBBBAA9A}">
      <dgm:prSet/>
      <dgm:spPr/>
      <dgm:t>
        <a:bodyPr/>
        <a:lstStyle/>
        <a:p>
          <a:endParaRPr lang="ru-RU"/>
        </a:p>
      </dgm:t>
    </dgm:pt>
    <dgm:pt modelId="{B9317784-ED08-42D8-84D1-B7AE81C5DD7F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установок і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пристроїв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експлуатуються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морському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середовищі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запобігання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аваріям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надзвичайних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ситуацій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безпеки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</dgm:t>
    </dgm:pt>
    <dgm:pt modelId="{56A3720C-9F7B-4467-A28E-917E0B308B27}" type="parTrans" cxnId="{FEF598B9-47CA-44CE-ABE5-4786494A6BB5}">
      <dgm:prSet/>
      <dgm:spPr/>
      <dgm:t>
        <a:bodyPr/>
        <a:lstStyle/>
        <a:p>
          <a:endParaRPr lang="ru-RU"/>
        </a:p>
      </dgm:t>
    </dgm:pt>
    <dgm:pt modelId="{FD5FD269-9A95-4E7D-B130-FD53F555FF6C}" type="sibTrans" cxnId="{FEF598B9-47CA-44CE-ABE5-4786494A6BB5}">
      <dgm:prSet/>
      <dgm:spPr/>
      <dgm:t>
        <a:bodyPr/>
        <a:lstStyle/>
        <a:p>
          <a:endParaRPr lang="ru-RU"/>
        </a:p>
      </dgm:t>
    </dgm:pt>
    <dgm:pt modelId="{2567D98C-B506-464D-B41F-3438AFF7A361}" type="pres">
      <dgm:prSet presAssocID="{08862D22-6E15-4ED2-B4F1-2F21BCB083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D21324-2CE7-4E39-875A-57DC38D89B70}" type="pres">
      <dgm:prSet presAssocID="{9F83B696-45B2-4277-A23E-0284593458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7FB12-8639-46C4-BDE9-45E57F77F904}" type="pres">
      <dgm:prSet presAssocID="{AF54511C-0ADE-419B-8252-86E33993DC87}" presName="sibTrans" presStyleCnt="0"/>
      <dgm:spPr/>
    </dgm:pt>
    <dgm:pt modelId="{232A53C4-CD10-4A77-A64F-27CE21019094}" type="pres">
      <dgm:prSet presAssocID="{2DDBB811-2DB0-4F38-B5BC-C8D2174D0CE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5B07B-1F9D-4036-BFA9-EB5E4D3A320F}" type="pres">
      <dgm:prSet presAssocID="{ED293C96-585E-4909-A187-1EAFB3F73290}" presName="sibTrans" presStyleCnt="0"/>
      <dgm:spPr/>
    </dgm:pt>
    <dgm:pt modelId="{5607B42F-93D9-4F28-89C2-E3F37D5B01C7}" type="pres">
      <dgm:prSet presAssocID="{B9317784-ED08-42D8-84D1-B7AE81C5DD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0A83-E0B4-4559-AFCD-EEEA6BA168C5}" type="pres">
      <dgm:prSet presAssocID="{FD5FD269-9A95-4E7D-B130-FD53F555FF6C}" presName="sibTrans" presStyleCnt="0"/>
      <dgm:spPr/>
    </dgm:pt>
    <dgm:pt modelId="{08AFBCDA-97DB-4012-B498-542DA4593A37}" type="pres">
      <dgm:prSet presAssocID="{614BA12B-0014-4FC4-9D0B-0F97C37FF6A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3A5A3-3042-4E45-88B2-B25300F36F08}" type="presOf" srcId="{08862D22-6E15-4ED2-B4F1-2F21BCB08362}" destId="{2567D98C-B506-464D-B41F-3438AFF7A361}" srcOrd="0" destOrd="0" presId="urn:microsoft.com/office/officeart/2005/8/layout/hList6"/>
    <dgm:cxn modelId="{1E661A99-2296-4248-95FF-F8BA420659AB}" srcId="{08862D22-6E15-4ED2-B4F1-2F21BCB08362}" destId="{9F83B696-45B2-4277-A23E-028459345870}" srcOrd="0" destOrd="0" parTransId="{E5DA76EB-42D9-41F3-9711-7586CDEA3A91}" sibTransId="{AF54511C-0ADE-419B-8252-86E33993DC87}"/>
    <dgm:cxn modelId="{D4C8028B-201A-4F31-84D6-50F9FEE92A94}" type="presOf" srcId="{614BA12B-0014-4FC4-9D0B-0F97C37FF6AE}" destId="{08AFBCDA-97DB-4012-B498-542DA4593A37}" srcOrd="0" destOrd="0" presId="urn:microsoft.com/office/officeart/2005/8/layout/hList6"/>
    <dgm:cxn modelId="{814D0033-49F5-4979-9156-154E37701698}" type="presOf" srcId="{2DDBB811-2DB0-4F38-B5BC-C8D2174D0CE4}" destId="{232A53C4-CD10-4A77-A64F-27CE21019094}" srcOrd="0" destOrd="0" presId="urn:microsoft.com/office/officeart/2005/8/layout/hList6"/>
    <dgm:cxn modelId="{712BDFF8-D22F-4717-97F4-F4B5FA279894}" type="presOf" srcId="{B9317784-ED08-42D8-84D1-B7AE81C5DD7F}" destId="{5607B42F-93D9-4F28-89C2-E3F37D5B01C7}" srcOrd="0" destOrd="0" presId="urn:microsoft.com/office/officeart/2005/8/layout/hList6"/>
    <dgm:cxn modelId="{9E81141F-5FED-469B-A00D-46D7C7041B4E}" type="presOf" srcId="{9F83B696-45B2-4277-A23E-028459345870}" destId="{48D21324-2CE7-4E39-875A-57DC38D89B70}" srcOrd="0" destOrd="0" presId="urn:microsoft.com/office/officeart/2005/8/layout/hList6"/>
    <dgm:cxn modelId="{706A7320-1B11-4560-8C10-89AADBBBAA9A}" srcId="{08862D22-6E15-4ED2-B4F1-2F21BCB08362}" destId="{2DDBB811-2DB0-4F38-B5BC-C8D2174D0CE4}" srcOrd="1" destOrd="0" parTransId="{603B2F4F-E2D5-413C-BFC7-2FCB77922255}" sibTransId="{ED293C96-585E-4909-A187-1EAFB3F73290}"/>
    <dgm:cxn modelId="{C9547216-B754-467B-868A-41C340625F5A}" srcId="{08862D22-6E15-4ED2-B4F1-2F21BCB08362}" destId="{614BA12B-0014-4FC4-9D0B-0F97C37FF6AE}" srcOrd="3" destOrd="0" parTransId="{6CBD9677-F11A-4BCC-933D-E8D130EA1F06}" sibTransId="{BD528B50-6E25-4976-974D-03132B368398}"/>
    <dgm:cxn modelId="{FEF598B9-47CA-44CE-ABE5-4786494A6BB5}" srcId="{08862D22-6E15-4ED2-B4F1-2F21BCB08362}" destId="{B9317784-ED08-42D8-84D1-B7AE81C5DD7F}" srcOrd="2" destOrd="0" parTransId="{56A3720C-9F7B-4467-A28E-917E0B308B27}" sibTransId="{FD5FD269-9A95-4E7D-B130-FD53F555FF6C}"/>
    <dgm:cxn modelId="{8E31767A-E2D3-40D8-8536-E1BE3112C3CC}" type="presParOf" srcId="{2567D98C-B506-464D-B41F-3438AFF7A361}" destId="{48D21324-2CE7-4E39-875A-57DC38D89B70}" srcOrd="0" destOrd="0" presId="urn:microsoft.com/office/officeart/2005/8/layout/hList6"/>
    <dgm:cxn modelId="{BFB1C51C-2C8D-46BA-8684-5AB2C613754F}" type="presParOf" srcId="{2567D98C-B506-464D-B41F-3438AFF7A361}" destId="{F477FB12-8639-46C4-BDE9-45E57F77F904}" srcOrd="1" destOrd="0" presId="urn:microsoft.com/office/officeart/2005/8/layout/hList6"/>
    <dgm:cxn modelId="{AAEDF664-A259-420B-BB47-083FB52E34F5}" type="presParOf" srcId="{2567D98C-B506-464D-B41F-3438AFF7A361}" destId="{232A53C4-CD10-4A77-A64F-27CE21019094}" srcOrd="2" destOrd="0" presId="urn:microsoft.com/office/officeart/2005/8/layout/hList6"/>
    <dgm:cxn modelId="{2C563436-EC02-4212-A32D-BFDBAEEFE565}" type="presParOf" srcId="{2567D98C-B506-464D-B41F-3438AFF7A361}" destId="{2335B07B-1F9D-4036-BFA9-EB5E4D3A320F}" srcOrd="3" destOrd="0" presId="urn:microsoft.com/office/officeart/2005/8/layout/hList6"/>
    <dgm:cxn modelId="{5E60C31B-3CE1-4F2E-A01E-7B3D882789A2}" type="presParOf" srcId="{2567D98C-B506-464D-B41F-3438AFF7A361}" destId="{5607B42F-93D9-4F28-89C2-E3F37D5B01C7}" srcOrd="4" destOrd="0" presId="urn:microsoft.com/office/officeart/2005/8/layout/hList6"/>
    <dgm:cxn modelId="{21C8793C-898D-4F2D-AB15-65796D559F58}" type="presParOf" srcId="{2567D98C-B506-464D-B41F-3438AFF7A361}" destId="{2ED20A83-E0B4-4559-AFCD-EEEA6BA168C5}" srcOrd="5" destOrd="0" presId="urn:microsoft.com/office/officeart/2005/8/layout/hList6"/>
    <dgm:cxn modelId="{E69072C3-00A0-48C4-9A4D-2418E08ED280}" type="presParOf" srcId="{2567D98C-B506-464D-B41F-3438AFF7A361}" destId="{08AFBCDA-97DB-4012-B498-542DA4593A3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0F3C8-C906-4364-BD1F-701ECB85E757}">
      <dsp:nvSpPr>
        <dsp:cNvPr id="0" name=""/>
        <dsp:cNvSpPr/>
      </dsp:nvSpPr>
      <dsp:spPr>
        <a:xfrm rot="5400000">
          <a:off x="5110585" y="-2078011"/>
          <a:ext cx="832908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нерозчинні домішки: глина, пісок, намул, пил тощо</a:t>
          </a:r>
          <a:endParaRPr lang="ru-RU" sz="2400" kern="1200" dirty="0"/>
        </a:p>
      </dsp:txBody>
      <dsp:txXfrm rot="-5400000">
        <a:off x="2926080" y="147153"/>
        <a:ext cx="5161261" cy="751590"/>
      </dsp:txXfrm>
    </dsp:sp>
    <dsp:sp modelId="{643DE10A-83C2-4DBE-8DFF-5A2448B7F3AA}">
      <dsp:nvSpPr>
        <dsp:cNvPr id="0" name=""/>
        <dsp:cNvSpPr/>
      </dsp:nvSpPr>
      <dsp:spPr>
        <a:xfrm>
          <a:off x="0" y="2381"/>
          <a:ext cx="2926080" cy="1041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Фізичне</a:t>
          </a:r>
          <a:endParaRPr lang="ru-RU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24" y="53205"/>
        <a:ext cx="2824432" cy="939487"/>
      </dsp:txXfrm>
    </dsp:sp>
    <dsp:sp modelId="{A5A15246-5322-4630-A5F2-5BE92DA9766E}">
      <dsp:nvSpPr>
        <dsp:cNvPr id="0" name=""/>
        <dsp:cNvSpPr/>
      </dsp:nvSpPr>
      <dsp:spPr>
        <a:xfrm rot="5400000">
          <a:off x="5110585" y="-984818"/>
          <a:ext cx="832908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кислоти, луги, мінеральні солі, нафта  і нафтопродукти, речовини мийні засоби, канцерогени, мінеральні добрива , пестициди</a:t>
          </a:r>
          <a:endParaRPr lang="ru-RU" sz="1800" kern="1200" dirty="0"/>
        </a:p>
      </dsp:txBody>
      <dsp:txXfrm rot="-5400000">
        <a:off x="2926080" y="1240346"/>
        <a:ext cx="5161261" cy="751590"/>
      </dsp:txXfrm>
    </dsp:sp>
    <dsp:sp modelId="{45BE609F-EC0E-411B-91F4-087C01F34DA0}">
      <dsp:nvSpPr>
        <dsp:cNvPr id="0" name=""/>
        <dsp:cNvSpPr/>
      </dsp:nvSpPr>
      <dsp:spPr>
        <a:xfrm>
          <a:off x="0" y="1095573"/>
          <a:ext cx="2926080" cy="1041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Хімічне</a:t>
          </a:r>
          <a:endParaRPr lang="ru-RU" sz="3100" kern="1200" dirty="0"/>
        </a:p>
      </dsp:txBody>
      <dsp:txXfrm>
        <a:off x="50824" y="1146397"/>
        <a:ext cx="2824432" cy="939487"/>
      </dsp:txXfrm>
    </dsp:sp>
    <dsp:sp modelId="{70ADCE05-A1C4-4E40-828D-FD80B0170DFD}">
      <dsp:nvSpPr>
        <dsp:cNvPr id="0" name=""/>
        <dsp:cNvSpPr/>
      </dsp:nvSpPr>
      <dsp:spPr>
        <a:xfrm rot="5400000">
          <a:off x="5110585" y="108373"/>
          <a:ext cx="832908" cy="5201920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різні мікроорганізми (бактерії, віруси), яйця гельмінтів, спори грибів</a:t>
          </a:r>
          <a:endParaRPr lang="ru-RU" sz="20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 rot="-5400000">
        <a:off x="2926080" y="2333538"/>
        <a:ext cx="5161261" cy="751590"/>
      </dsp:txXfrm>
    </dsp:sp>
    <dsp:sp modelId="{6FE80522-7DDD-4C6E-80CD-D5B3C4CFF972}">
      <dsp:nvSpPr>
        <dsp:cNvPr id="0" name=""/>
        <dsp:cNvSpPr/>
      </dsp:nvSpPr>
      <dsp:spPr>
        <a:xfrm>
          <a:off x="0" y="2188765"/>
          <a:ext cx="2926080" cy="1041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Біологічне</a:t>
          </a:r>
          <a:endParaRPr lang="ru-RU" sz="3100" kern="1200" dirty="0"/>
        </a:p>
      </dsp:txBody>
      <dsp:txXfrm>
        <a:off x="50824" y="2239589"/>
        <a:ext cx="2824432" cy="939487"/>
      </dsp:txXfrm>
    </dsp:sp>
    <dsp:sp modelId="{B29AD29F-E073-4ABA-AEAF-300E1081A8BA}">
      <dsp:nvSpPr>
        <dsp:cNvPr id="0" name=""/>
        <dsp:cNvSpPr/>
      </dsp:nvSpPr>
      <dsp:spPr>
        <a:xfrm>
          <a:off x="9714" y="3275221"/>
          <a:ext cx="2926080" cy="1041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Радіоактивне</a:t>
          </a:r>
          <a:endParaRPr lang="ru-RU" sz="3100" kern="1200" dirty="0"/>
        </a:p>
      </dsp:txBody>
      <dsp:txXfrm>
        <a:off x="60538" y="3326045"/>
        <a:ext cx="2824432" cy="939487"/>
      </dsp:txXfrm>
    </dsp:sp>
    <dsp:sp modelId="{64836275-668C-4AE2-BBD9-57361DB37B7D}">
      <dsp:nvSpPr>
        <dsp:cNvPr id="0" name=""/>
        <dsp:cNvSpPr/>
      </dsp:nvSpPr>
      <dsp:spPr>
        <a:xfrm>
          <a:off x="0" y="4375150"/>
          <a:ext cx="2926080" cy="1041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Теплове</a:t>
          </a:r>
          <a:endParaRPr lang="ru-RU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24" y="4425974"/>
        <a:ext cx="2824432" cy="939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569C7-ED12-43DA-9680-DF80D615113D}">
      <dsp:nvSpPr>
        <dsp:cNvPr id="0" name=""/>
        <dsp:cNvSpPr/>
      </dsp:nvSpPr>
      <dsp:spPr>
        <a:xfrm>
          <a:off x="5377964" y="3270754"/>
          <a:ext cx="2268264" cy="77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941"/>
              </a:lnTo>
              <a:lnTo>
                <a:pt x="2268264" y="655941"/>
              </a:lnTo>
              <a:lnTo>
                <a:pt x="2268264" y="7710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D1112-FA81-4FF5-B746-260FE6055E65}">
      <dsp:nvSpPr>
        <dsp:cNvPr id="0" name=""/>
        <dsp:cNvSpPr/>
      </dsp:nvSpPr>
      <dsp:spPr>
        <a:xfrm>
          <a:off x="5377964" y="2442609"/>
          <a:ext cx="3405051" cy="828145"/>
        </a:xfrm>
        <a:custGeom>
          <a:avLst/>
          <a:gdLst/>
          <a:ahLst/>
          <a:cxnLst/>
          <a:rect l="0" t="0" r="0" b="0"/>
          <a:pathLst>
            <a:path>
              <a:moveTo>
                <a:pt x="0" y="828145"/>
              </a:moveTo>
              <a:lnTo>
                <a:pt x="340505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CDD1B-E4BF-473C-9904-89353642170A}">
      <dsp:nvSpPr>
        <dsp:cNvPr id="0" name=""/>
        <dsp:cNvSpPr/>
      </dsp:nvSpPr>
      <dsp:spPr>
        <a:xfrm>
          <a:off x="5377964" y="130079"/>
          <a:ext cx="3402165" cy="3140675"/>
        </a:xfrm>
        <a:custGeom>
          <a:avLst/>
          <a:gdLst/>
          <a:ahLst/>
          <a:cxnLst/>
          <a:rect l="0" t="0" r="0" b="0"/>
          <a:pathLst>
            <a:path>
              <a:moveTo>
                <a:pt x="0" y="3140675"/>
              </a:moveTo>
              <a:lnTo>
                <a:pt x="340216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2BF26-06B0-425D-8897-C83182302A0E}">
      <dsp:nvSpPr>
        <dsp:cNvPr id="0" name=""/>
        <dsp:cNvSpPr/>
      </dsp:nvSpPr>
      <dsp:spPr>
        <a:xfrm>
          <a:off x="1359428" y="1167663"/>
          <a:ext cx="4018536" cy="2103090"/>
        </a:xfrm>
        <a:custGeom>
          <a:avLst/>
          <a:gdLst/>
          <a:ahLst/>
          <a:cxnLst/>
          <a:rect l="0" t="0" r="0" b="0"/>
          <a:pathLst>
            <a:path>
              <a:moveTo>
                <a:pt x="4018536" y="2103090"/>
              </a:moveTo>
              <a:lnTo>
                <a:pt x="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6389E-0C25-4562-8AF0-29E3713DFC02}">
      <dsp:nvSpPr>
        <dsp:cNvPr id="0" name=""/>
        <dsp:cNvSpPr/>
      </dsp:nvSpPr>
      <dsp:spPr>
        <a:xfrm>
          <a:off x="1731493" y="3270754"/>
          <a:ext cx="3646471" cy="500464"/>
        </a:xfrm>
        <a:custGeom>
          <a:avLst/>
          <a:gdLst/>
          <a:ahLst/>
          <a:cxnLst/>
          <a:rect l="0" t="0" r="0" b="0"/>
          <a:pathLst>
            <a:path>
              <a:moveTo>
                <a:pt x="3646471" y="0"/>
              </a:moveTo>
              <a:lnTo>
                <a:pt x="3646471" y="385314"/>
              </a:lnTo>
              <a:lnTo>
                <a:pt x="0" y="385314"/>
              </a:lnTo>
              <a:lnTo>
                <a:pt x="0" y="5004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C33E2-E445-4159-92FB-C4BDE4C27CA7}">
      <dsp:nvSpPr>
        <dsp:cNvPr id="0" name=""/>
        <dsp:cNvSpPr/>
      </dsp:nvSpPr>
      <dsp:spPr>
        <a:xfrm>
          <a:off x="3942568" y="965241"/>
          <a:ext cx="2870793" cy="2305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DF3072-E2E9-4A05-BD13-914CFFE2A92A}">
      <dsp:nvSpPr>
        <dsp:cNvPr id="0" name=""/>
        <dsp:cNvSpPr/>
      </dsp:nvSpPr>
      <dsp:spPr>
        <a:xfrm>
          <a:off x="4080679" y="1096447"/>
          <a:ext cx="2870793" cy="2305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Джерела забруднення океану нафтою</a:t>
          </a:r>
          <a:endParaRPr lang="ru-RU" sz="2300" b="1" kern="1200" dirty="0"/>
        </a:p>
      </dsp:txBody>
      <dsp:txXfrm>
        <a:off x="4148205" y="1163973"/>
        <a:ext cx="2735741" cy="2170460"/>
      </dsp:txXfrm>
    </dsp:sp>
    <dsp:sp modelId="{D35F9841-58E1-492B-87EB-8A496EE6737F}">
      <dsp:nvSpPr>
        <dsp:cNvPr id="0" name=""/>
        <dsp:cNvSpPr/>
      </dsp:nvSpPr>
      <dsp:spPr>
        <a:xfrm>
          <a:off x="755076" y="3771219"/>
          <a:ext cx="1952834" cy="1245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81AE4C-AC52-4054-8BD8-5C82BF21A5A9}">
      <dsp:nvSpPr>
        <dsp:cNvPr id="0" name=""/>
        <dsp:cNvSpPr/>
      </dsp:nvSpPr>
      <dsp:spPr>
        <a:xfrm>
          <a:off x="893188" y="3902425"/>
          <a:ext cx="1952834" cy="1245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надходження з континентів зі стоками</a:t>
          </a:r>
        </a:p>
      </dsp:txBody>
      <dsp:txXfrm>
        <a:off x="929671" y="3938908"/>
        <a:ext cx="1879868" cy="1172648"/>
      </dsp:txXfrm>
    </dsp:sp>
    <dsp:sp modelId="{93A3D252-B55A-48FE-A6FB-474E0D862A48}">
      <dsp:nvSpPr>
        <dsp:cNvPr id="0" name=""/>
        <dsp:cNvSpPr/>
      </dsp:nvSpPr>
      <dsp:spPr>
        <a:xfrm>
          <a:off x="383010" y="1167663"/>
          <a:ext cx="1952834" cy="1245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DB5B7E-CD92-49DC-B37A-DF690201DAB8}">
      <dsp:nvSpPr>
        <dsp:cNvPr id="0" name=""/>
        <dsp:cNvSpPr/>
      </dsp:nvSpPr>
      <dsp:spPr>
        <a:xfrm>
          <a:off x="521122" y="1298869"/>
          <a:ext cx="1952834" cy="1245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природний виток з надр </a:t>
          </a:r>
          <a:endParaRPr lang="ru-RU" sz="2000" kern="1200" dirty="0"/>
        </a:p>
      </dsp:txBody>
      <dsp:txXfrm>
        <a:off x="557605" y="1335352"/>
        <a:ext cx="1879868" cy="1172648"/>
      </dsp:txXfrm>
    </dsp:sp>
    <dsp:sp modelId="{D2A8F94C-5CDD-4912-A95C-A456EE211B41}">
      <dsp:nvSpPr>
        <dsp:cNvPr id="0" name=""/>
        <dsp:cNvSpPr/>
      </dsp:nvSpPr>
      <dsp:spPr>
        <a:xfrm>
          <a:off x="7803713" y="130079"/>
          <a:ext cx="1952834" cy="1245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48D1E3-B847-4B4D-BC9F-65DE00FED691}">
      <dsp:nvSpPr>
        <dsp:cNvPr id="0" name=""/>
        <dsp:cNvSpPr/>
      </dsp:nvSpPr>
      <dsp:spPr>
        <a:xfrm>
          <a:off x="7941824" y="261285"/>
          <a:ext cx="1952834" cy="1245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Викиди з суден на воду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78307" y="297768"/>
        <a:ext cx="1879868" cy="1172648"/>
      </dsp:txXfrm>
    </dsp:sp>
    <dsp:sp modelId="{34B2A678-DAED-4B6E-9E28-16067231050C}">
      <dsp:nvSpPr>
        <dsp:cNvPr id="0" name=""/>
        <dsp:cNvSpPr/>
      </dsp:nvSpPr>
      <dsp:spPr>
        <a:xfrm>
          <a:off x="7806599" y="2442609"/>
          <a:ext cx="1952834" cy="1245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B55A81-3BC7-4D91-85EB-E32FE2AC24F5}">
      <dsp:nvSpPr>
        <dsp:cNvPr id="0" name=""/>
        <dsp:cNvSpPr/>
      </dsp:nvSpPr>
      <dsp:spPr>
        <a:xfrm>
          <a:off x="7944711" y="2573815"/>
          <a:ext cx="1952834" cy="1245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буріння на шельфі </a:t>
          </a:r>
        </a:p>
      </dsp:txBody>
      <dsp:txXfrm>
        <a:off x="7981194" y="2610298"/>
        <a:ext cx="1879868" cy="1172648"/>
      </dsp:txXfrm>
    </dsp:sp>
    <dsp:sp modelId="{CB4EA0C6-BA5E-4C29-A0CC-8C861110F287}">
      <dsp:nvSpPr>
        <dsp:cNvPr id="0" name=""/>
        <dsp:cNvSpPr/>
      </dsp:nvSpPr>
      <dsp:spPr>
        <a:xfrm>
          <a:off x="6669812" y="4041846"/>
          <a:ext cx="1952834" cy="1245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30042B-E205-400E-AA65-305782A9D579}">
      <dsp:nvSpPr>
        <dsp:cNvPr id="0" name=""/>
        <dsp:cNvSpPr/>
      </dsp:nvSpPr>
      <dsp:spPr>
        <a:xfrm>
          <a:off x="6807924" y="4173052"/>
          <a:ext cx="1952834" cy="1245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катастрофи  суден </a:t>
          </a:r>
          <a:endParaRPr lang="ru-RU" sz="2300" kern="1200" dirty="0"/>
        </a:p>
      </dsp:txBody>
      <dsp:txXfrm>
        <a:off x="6844407" y="4209535"/>
        <a:ext cx="1879868" cy="1172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DD1F1-9846-4F64-8E3C-FD7E34D585FC}">
      <dsp:nvSpPr>
        <dsp:cNvPr id="0" name=""/>
        <dsp:cNvSpPr/>
      </dsp:nvSpPr>
      <dsp:spPr>
        <a:xfrm>
          <a:off x="4192" y="1746615"/>
          <a:ext cx="2520777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до 26°С</a:t>
          </a:r>
          <a:endParaRPr lang="ru-RU" sz="1900" kern="1200" dirty="0"/>
        </a:p>
      </dsp:txBody>
      <dsp:txXfrm>
        <a:off x="4192" y="1746615"/>
        <a:ext cx="2520777" cy="547200"/>
      </dsp:txXfrm>
    </dsp:sp>
    <dsp:sp modelId="{3679964F-8E4B-40F7-9A97-74DADB4C1F49}">
      <dsp:nvSpPr>
        <dsp:cNvPr id="0" name=""/>
        <dsp:cNvSpPr/>
      </dsp:nvSpPr>
      <dsp:spPr>
        <a:xfrm>
          <a:off x="4192" y="2293815"/>
          <a:ext cx="2520777" cy="13782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шкідливого впливу не спостерігається</a:t>
          </a:r>
          <a:endParaRPr lang="ru-RU" sz="1900" kern="1200" dirty="0"/>
        </a:p>
      </dsp:txBody>
      <dsp:txXfrm>
        <a:off x="4192" y="2293815"/>
        <a:ext cx="2520777" cy="1378236"/>
      </dsp:txXfrm>
    </dsp:sp>
    <dsp:sp modelId="{47271870-CCEB-4A6D-9065-CD8B959A4F6A}">
      <dsp:nvSpPr>
        <dsp:cNvPr id="0" name=""/>
        <dsp:cNvSpPr/>
      </dsp:nvSpPr>
      <dsp:spPr>
        <a:xfrm>
          <a:off x="2877878" y="1746615"/>
          <a:ext cx="2520777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26—30°С</a:t>
          </a:r>
          <a:endParaRPr lang="ru-RU" sz="1900" kern="1200" dirty="0"/>
        </a:p>
      </dsp:txBody>
      <dsp:txXfrm>
        <a:off x="2877878" y="1746615"/>
        <a:ext cx="2520777" cy="547200"/>
      </dsp:txXfrm>
    </dsp:sp>
    <dsp:sp modelId="{42A55755-4D69-4628-9658-FAB6BC2DD947}">
      <dsp:nvSpPr>
        <dsp:cNvPr id="0" name=""/>
        <dsp:cNvSpPr/>
      </dsp:nvSpPr>
      <dsp:spPr>
        <a:xfrm>
          <a:off x="2877878" y="2293815"/>
          <a:ext cx="2520777" cy="13782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відбувається пригнічення життєдіяльності риб.</a:t>
          </a:r>
          <a:endParaRPr lang="ru-RU" sz="1900" kern="1200" dirty="0"/>
        </a:p>
      </dsp:txBody>
      <dsp:txXfrm>
        <a:off x="2877878" y="2293815"/>
        <a:ext cx="2520777" cy="1378236"/>
      </dsp:txXfrm>
    </dsp:sp>
    <dsp:sp modelId="{9437C36F-3697-4B1A-A811-CADA14796282}">
      <dsp:nvSpPr>
        <dsp:cNvPr id="0" name=""/>
        <dsp:cNvSpPr/>
      </dsp:nvSpPr>
      <dsp:spPr>
        <a:xfrm>
          <a:off x="5751564" y="1746615"/>
          <a:ext cx="2520777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понад 30°С </a:t>
          </a:r>
          <a:endParaRPr lang="ru-RU" sz="1900" kern="1200" dirty="0"/>
        </a:p>
      </dsp:txBody>
      <dsp:txXfrm>
        <a:off x="5751564" y="1746615"/>
        <a:ext cx="2520777" cy="547200"/>
      </dsp:txXfrm>
    </dsp:sp>
    <dsp:sp modelId="{212A02DF-9FE0-47D0-8BB7-CE8BCCE3710B}">
      <dsp:nvSpPr>
        <dsp:cNvPr id="0" name=""/>
        <dsp:cNvSpPr/>
      </dsp:nvSpPr>
      <dsp:spPr>
        <a:xfrm>
          <a:off x="5751564" y="2293815"/>
          <a:ext cx="2520777" cy="13782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спостерігається шкідлива дія на біоценози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5751564" y="2293815"/>
        <a:ext cx="2520777" cy="1378236"/>
      </dsp:txXfrm>
    </dsp:sp>
    <dsp:sp modelId="{08442467-51FE-4097-BCDA-817C3F66B58B}">
      <dsp:nvSpPr>
        <dsp:cNvPr id="0" name=""/>
        <dsp:cNvSpPr/>
      </dsp:nvSpPr>
      <dsp:spPr>
        <a:xfrm>
          <a:off x="8625251" y="1746615"/>
          <a:ext cx="2520777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34—36°С</a:t>
          </a:r>
          <a:endParaRPr lang="ru-RU" sz="1900" kern="1200" dirty="0"/>
        </a:p>
      </dsp:txBody>
      <dsp:txXfrm>
        <a:off x="8625251" y="1746615"/>
        <a:ext cx="2520777" cy="547200"/>
      </dsp:txXfrm>
    </dsp:sp>
    <dsp:sp modelId="{554C3152-4D0A-4760-BCE4-53B6336544B9}">
      <dsp:nvSpPr>
        <dsp:cNvPr id="0" name=""/>
        <dsp:cNvSpPr/>
      </dsp:nvSpPr>
      <dsp:spPr>
        <a:xfrm>
          <a:off x="8625251" y="2293815"/>
          <a:ext cx="2520777" cy="13782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риба та деякі види інших організмів гинуть</a:t>
          </a:r>
          <a:endParaRPr lang="ru-RU" sz="1900" kern="1200" dirty="0"/>
        </a:p>
      </dsp:txBody>
      <dsp:txXfrm>
        <a:off x="8625251" y="2293815"/>
        <a:ext cx="2520777" cy="1378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21324-2CE7-4E39-875A-57DC38D89B70}">
      <dsp:nvSpPr>
        <dsp:cNvPr id="0" name=""/>
        <dsp:cNvSpPr/>
      </dsp:nvSpPr>
      <dsp:spPr>
        <a:xfrm rot="16200000">
          <a:off x="-1428169" y="1430775"/>
          <a:ext cx="5418667" cy="255711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викиду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токсичних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шкідливих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отруйних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речовин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розташовані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суші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джерел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з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атмосфери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шляхом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поховання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606" y="1083733"/>
        <a:ext cx="2557116" cy="3251201"/>
      </dsp:txXfrm>
    </dsp:sp>
    <dsp:sp modelId="{232A53C4-CD10-4A77-A64F-27CE21019094}">
      <dsp:nvSpPr>
        <dsp:cNvPr id="0" name=""/>
        <dsp:cNvSpPr/>
      </dsp:nvSpPr>
      <dsp:spPr>
        <a:xfrm rot="16200000">
          <a:off x="1320730" y="1430775"/>
          <a:ext cx="5418667" cy="255711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установок і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пристроїв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використовуються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розвідці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розробці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морського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дна і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надр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751505" y="1083733"/>
        <a:ext cx="2557116" cy="3251201"/>
      </dsp:txXfrm>
    </dsp:sp>
    <dsp:sp modelId="{5607B42F-93D9-4F28-89C2-E3F37D5B01C7}">
      <dsp:nvSpPr>
        <dsp:cNvPr id="0" name=""/>
        <dsp:cNvSpPr/>
      </dsp:nvSpPr>
      <dsp:spPr>
        <a:xfrm rot="16200000">
          <a:off x="4069629" y="1430775"/>
          <a:ext cx="5418667" cy="255711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установок і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пристроїв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експлуатуються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морському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середовищі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запобігання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аваріям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ліквідації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надзвичайних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ситуацій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безпеки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</dsp:txBody>
      <dsp:txXfrm rot="5400000">
        <a:off x="5500404" y="1083733"/>
        <a:ext cx="2557116" cy="3251201"/>
      </dsp:txXfrm>
    </dsp:sp>
    <dsp:sp modelId="{08AFBCDA-97DB-4012-B498-542DA4593A37}">
      <dsp:nvSpPr>
        <dsp:cNvPr id="0" name=""/>
        <dsp:cNvSpPr/>
      </dsp:nvSpPr>
      <dsp:spPr>
        <a:xfrm rot="16200000">
          <a:off x="6818529" y="1430775"/>
          <a:ext cx="5418667" cy="255711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</a:t>
          </a:r>
          <a:r>
            <a:rPr lang="ru-RU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забруднення</a:t>
          </a: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суден (</a:t>
          </a:r>
          <a:r>
            <a:rPr lang="ru-RU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запобігання</a:t>
          </a: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навмисних</a:t>
          </a: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ненавмисних</a:t>
          </a: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скидів</a:t>
          </a: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8249304" y="1083733"/>
        <a:ext cx="2557116" cy="325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07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7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480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748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985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554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47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608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54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73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98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58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25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88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49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57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98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3AE4D9-D04D-45E2-B724-1F4CB8CA9356}" type="datetimeFigureOut">
              <a:rPr lang="ru-RU" smtClean="0"/>
              <a:t>22.03.2018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7CC7-6484-469D-BC97-C3C0AB48EC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290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uk.wikipedia.org/wiki/%D0%A4%D0%B0%D0%B9%D0%BB:Discharge_pipe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3887" y="2920621"/>
            <a:ext cx="8825658" cy="2941283"/>
          </a:xfrm>
        </p:spPr>
        <p:txBody>
          <a:bodyPr/>
          <a:lstStyle/>
          <a:p>
            <a:r>
              <a:rPr lang="ru-RU" sz="6000" dirty="0" err="1" smtClean="0"/>
              <a:t>Наслідки</a:t>
            </a:r>
            <a:r>
              <a:rPr lang="ru-RU" sz="6000" dirty="0" smtClean="0"/>
              <a:t> </a:t>
            </a:r>
            <a:r>
              <a:rPr lang="ru-RU" sz="6000" dirty="0" err="1"/>
              <a:t>життя</a:t>
            </a:r>
            <a:r>
              <a:rPr lang="ru-RU" sz="6000" dirty="0"/>
              <a:t> </a:t>
            </a:r>
            <a:r>
              <a:rPr lang="ru-RU" sz="6000" dirty="0" err="1"/>
              <a:t>людини</a:t>
            </a:r>
            <a:r>
              <a:rPr lang="ru-RU" sz="6000" dirty="0"/>
              <a:t> для </a:t>
            </a:r>
            <a:r>
              <a:rPr lang="ru-RU" sz="6000" dirty="0" err="1"/>
              <a:t>планети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5081" y="1117837"/>
            <a:ext cx="9735958" cy="170725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 err="1"/>
              <a:t>Результати</a:t>
            </a:r>
            <a:r>
              <a:rPr lang="ru-RU" sz="3600" dirty="0"/>
              <a:t> </a:t>
            </a:r>
            <a:r>
              <a:rPr lang="ru-RU" sz="3600" dirty="0" err="1"/>
              <a:t>досліджень</a:t>
            </a:r>
            <a:r>
              <a:rPr lang="ru-RU" sz="3600" dirty="0"/>
              <a:t> </a:t>
            </a:r>
            <a:endParaRPr lang="en-US" sz="3600" dirty="0" smtClean="0"/>
          </a:p>
          <a:p>
            <a:pPr algn="ctr"/>
            <a:r>
              <a:rPr lang="ru-RU" sz="3600" dirty="0" err="1" smtClean="0"/>
              <a:t>учнів</a:t>
            </a:r>
            <a:r>
              <a:rPr lang="ru-RU" sz="3600" dirty="0" smtClean="0"/>
              <a:t> </a:t>
            </a:r>
            <a:r>
              <a:rPr lang="ru-RU" sz="3600" dirty="0"/>
              <a:t>8-го </a:t>
            </a:r>
            <a:r>
              <a:rPr lang="ru-RU" sz="3600" dirty="0" err="1" smtClean="0"/>
              <a:t>класу</a:t>
            </a:r>
            <a:r>
              <a:rPr lang="en-US" sz="3600" dirty="0" smtClean="0"/>
              <a:t> </a:t>
            </a:r>
            <a:r>
              <a:rPr lang="ru-RU" sz="3600" dirty="0" smtClean="0"/>
              <a:t>На </a:t>
            </a:r>
            <a:r>
              <a:rPr lang="ru-RU" sz="3600" dirty="0"/>
              <a:t>тему: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1063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5348454"/>
              </p:ext>
            </p:extLst>
          </p:nvPr>
        </p:nvGraphicFramePr>
        <p:xfrm>
          <a:off x="436728" y="474006"/>
          <a:ext cx="110273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261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025" y="428835"/>
            <a:ext cx="8946541" cy="2300717"/>
          </a:xfrm>
        </p:spPr>
        <p:txBody>
          <a:bodyPr>
            <a:normAutofit/>
          </a:bodyPr>
          <a:lstStyle/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останні </a:t>
            </a:r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роки, 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 з 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1964 </a:t>
            </a:r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пробурено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більше 2000 свердловин у Світовому океані.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470" y="3238286"/>
            <a:ext cx="3540355" cy="2007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81" y="3115698"/>
            <a:ext cx="2844158" cy="2130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5" y="3125337"/>
            <a:ext cx="3186895" cy="212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60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97" y="673527"/>
            <a:ext cx="3786802" cy="51179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Теплове забруднення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73" r="2373"/>
          <a:stretch>
            <a:fillRect/>
          </a:stretch>
        </p:blipFill>
        <p:spPr>
          <a:xfrm>
            <a:off x="7502628" y="318685"/>
            <a:ext cx="4453262" cy="351633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4697" y="1362740"/>
            <a:ext cx="6912139" cy="5038511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Теплове забруднення спричинюється спусканням у водойми теплих вод з різних енергетичних установок.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 нагрітих вод у </a:t>
            </a:r>
            <a:r>
              <a:rPr lang="uk-UA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річки й</a:t>
            </a:r>
            <a:r>
              <a:rPr lang="uk-UA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озера істотно </a:t>
            </a:r>
            <a:r>
              <a:rPr lang="uk-UA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 їх термічний і біологічний режими. Найбільшими тепловими забруднювачами </a:t>
            </a:r>
            <a:r>
              <a:rPr lang="uk-UA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ТЕС</a:t>
            </a:r>
            <a:r>
              <a:rPr lang="uk-UA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uk-UA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АЕС.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02" y="4440284"/>
            <a:ext cx="5581888" cy="226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5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03312" y="532264"/>
            <a:ext cx="10197034" cy="5716136"/>
          </a:xfrm>
        </p:spPr>
        <p:txBody>
          <a:bodyPr/>
          <a:lstStyle/>
          <a:p>
            <a:r>
              <a:rPr lang="uk-UA" dirty="0"/>
              <a:t>Підвищення температури води у водоймах призводить до наступних негативних наслідків</a:t>
            </a:r>
            <a:r>
              <a:rPr lang="uk-UA" dirty="0" smtClean="0"/>
              <a:t>: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29997566"/>
              </p:ext>
            </p:extLst>
          </p:nvPr>
        </p:nvGraphicFramePr>
        <p:xfrm>
          <a:off x="368489" y="0"/>
          <a:ext cx="111502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8488" y="4141043"/>
            <a:ext cx="111502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У теплих водах порушуються </a:t>
            </a:r>
            <a:r>
              <a:rPr lang="uk-UA" sz="2800" dirty="0" smtClean="0"/>
              <a:t>умови нересту</a:t>
            </a:r>
            <a:r>
              <a:rPr lang="uk-UA" sz="2800" dirty="0"/>
              <a:t> риб, гине </a:t>
            </a:r>
            <a:r>
              <a:rPr lang="uk-UA" sz="2800" dirty="0" smtClean="0"/>
              <a:t> зоопланктон, </a:t>
            </a:r>
            <a:r>
              <a:rPr lang="uk-UA" sz="2800" dirty="0"/>
              <a:t>риби уражуються </a:t>
            </a:r>
            <a:r>
              <a:rPr lang="uk-UA" sz="2800" dirty="0" smtClean="0"/>
              <a:t> паразитами і </a:t>
            </a:r>
            <a:r>
              <a:rPr lang="uk-UA" sz="2800" dirty="0"/>
              <a:t>хворобами.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914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35021" cy="1091821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транспортом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1296" y="409432"/>
            <a:ext cx="2568133" cy="352295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96537"/>
            <a:ext cx="9171296" cy="5875361"/>
          </a:xfrm>
        </p:spPr>
        <p:txBody>
          <a:bodyPr>
            <a:normAutofit/>
          </a:bodyPr>
          <a:lstStyle/>
          <a:p>
            <a:r>
              <a:rPr lang="uk-UA" sz="2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Шкода судноплавства на Світовий океан пояснюється впливом самого водного транспорту, та ще більше тими викидами які ним здійснюються. </a:t>
            </a:r>
          </a:p>
          <a:p>
            <a:r>
              <a:rPr lang="uk-UA" sz="2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1980—1981 рр. у результаті досліджень спеціальною групою експертів ІМО була створена класифікація скидів з суден нафтових вуглеводнів у морське середовище.</a:t>
            </a:r>
            <a:endParaRPr lang="ru-RU" sz="23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Експлуатаційні скиди нафтового вантажу з танкерів.</a:t>
            </a:r>
            <a:endParaRPr lang="ru-RU" sz="23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Скиди з суден при постановці у док.</a:t>
            </a:r>
            <a:endParaRPr lang="ru-RU" sz="23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Скиди біля причалів, включаючи бункерні операції.</a:t>
            </a:r>
            <a:endParaRPr lang="ru-RU" sz="23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Скиди з </a:t>
            </a:r>
            <a:r>
              <a:rPr lang="uk-UA" sz="2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стічними</a:t>
            </a:r>
            <a:r>
              <a:rPr lang="uk-UA" sz="2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водами та відходами палива.</a:t>
            </a:r>
            <a:endParaRPr lang="ru-RU" sz="23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Скиди з </a:t>
            </a:r>
            <a:r>
              <a:rPr lang="uk-UA" sz="23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нафтовмісним</a:t>
            </a:r>
            <a:r>
              <a:rPr lang="uk-UA" sz="2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баластом з паливних танкерів.</a:t>
            </a:r>
            <a:endParaRPr lang="ru-RU" sz="23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Розливи при аваріях танкерів, суден або підводних трубопроводів.</a:t>
            </a:r>
            <a:endParaRPr lang="ru-RU" sz="23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87" y="150126"/>
            <a:ext cx="3691269" cy="1050877"/>
          </a:xfrm>
        </p:spPr>
        <p:txBody>
          <a:bodyPr/>
          <a:lstStyle/>
          <a:p>
            <a:r>
              <a:rPr lang="uk-UA" sz="2800" b="1" dirty="0" smtClean="0">
                <a:solidFill>
                  <a:srgbClr val="0EE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стічними водами </a:t>
            </a:r>
            <a:endParaRPr lang="ru-RU" sz="2800" b="1" dirty="0">
              <a:solidFill>
                <a:srgbClr val="0EE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upload.wikimedia.org/wikipedia/commons/thumb/f/fa/Discharge_pipe.jpg/150px-Discharge_pip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46" y="354842"/>
            <a:ext cx="4285397" cy="32345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287" y="1392071"/>
            <a:ext cx="7594528" cy="5281683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сильними забруднювачами є стічні води </a:t>
            </a:r>
            <a:r>
              <a:rPr lang="uk-UA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хімічних, </a:t>
            </a:r>
            <a:r>
              <a:rPr lang="uk-UA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нафтопереробних, </a:t>
            </a:r>
            <a:r>
              <a:rPr lang="uk-UA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металургічних, шкіряних</a:t>
            </a:r>
            <a:r>
              <a:rPr lang="uk-UA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заводів, </a:t>
            </a:r>
            <a:r>
              <a:rPr lang="uk-UA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текстильних і</a:t>
            </a:r>
            <a:r>
              <a:rPr lang="uk-UA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целюлозно-паперових</a:t>
            </a:r>
            <a:r>
              <a:rPr lang="uk-UA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фабрик</a:t>
            </a:r>
            <a:r>
              <a:rPr lang="uk-UA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м'ясокомбінатів та інших підприємств</a:t>
            </a:r>
            <a:r>
              <a:rPr lang="uk-UA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97" y="3851333"/>
            <a:ext cx="3721746" cy="25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3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477" y="150125"/>
            <a:ext cx="10918210" cy="3384645"/>
          </a:xfrm>
        </p:spPr>
        <p:txBody>
          <a:bodyPr>
            <a:normAutofit/>
          </a:bodyPr>
          <a:lstStyle/>
          <a:p>
            <a:r>
              <a:rPr lang="uk-UA" sz="3200" cap="none" dirty="0" smtClean="0">
                <a:solidFill>
                  <a:srgbClr val="0EE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 сільському господарстві для підвищення врожаїв і продуктивності земель застосовують пестициди. Тваринництво є постачальником значної кількості мертвої органіки — гною, підстилки, сечовини.</a:t>
            </a:r>
            <a:endParaRPr lang="ru-RU" sz="3200" cap="none" dirty="0" smtClean="0">
              <a:solidFill>
                <a:srgbClr val="0EE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cap="none" dirty="0" smtClean="0">
                <a:solidFill>
                  <a:srgbClr val="0EE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це змиваються у річки, озера та інші водойми, а далі надходить до Світового океану.</a:t>
            </a:r>
            <a:endParaRPr lang="ru-RU" sz="3200" cap="none" dirty="0">
              <a:solidFill>
                <a:srgbClr val="0EE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856" y="3390651"/>
            <a:ext cx="3702595" cy="24639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96" y="3390651"/>
            <a:ext cx="3702595" cy="24639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3390651"/>
            <a:ext cx="3332022" cy="246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84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122" y="398125"/>
            <a:ext cx="9404723" cy="5811605"/>
          </a:xfrm>
        </p:spPr>
        <p:txBody>
          <a:bodyPr/>
          <a:lstStyle/>
          <a:p>
            <a:r>
              <a:rPr lang="uk-UA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підприємств використовує отрутохімікати і міндобрива, які вигідні лише фірмам, які  їх виготовляють і реалізують. 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74" y="2395892"/>
            <a:ext cx="4945905" cy="37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56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7072" cy="4037395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Автотранспорт і підприємства забруднюють повітря шкідливими для живих організмів викидами. Разом із дощовою водою  вони випадають на землю утворюючи кислотні дощі.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Які, в свою чергу просочуються у ґрунтові води.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45" y="3400681"/>
            <a:ext cx="3922105" cy="29377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45" y="243919"/>
            <a:ext cx="3922105" cy="266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8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2" y="150126"/>
            <a:ext cx="3955516" cy="1255594"/>
          </a:xfrm>
        </p:spPr>
        <p:txBody>
          <a:bodyPr/>
          <a:lstStyle/>
          <a:p>
            <a:r>
              <a:rPr lang="ru-RU" sz="4000" b="1" dirty="0" err="1">
                <a:solidFill>
                  <a:srgbClr val="FF0000"/>
                </a:solidFill>
              </a:rPr>
              <a:t>Радіоактивне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забруднення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230" y="-473692"/>
            <a:ext cx="6556674" cy="5583072"/>
          </a:xfrm>
        </p:spPr>
        <p:txBody>
          <a:bodyPr>
            <a:normAutofit/>
          </a:bodyPr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чорнобильської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в атмосферу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 smtClean="0"/>
              <a:t>викинуто</a:t>
            </a:r>
            <a:r>
              <a:rPr lang="ru-RU" dirty="0" smtClean="0"/>
              <a:t>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об’єм</a:t>
            </a:r>
            <a:r>
              <a:rPr lang="en-US" dirty="0" smtClean="0"/>
              <a:t> </a:t>
            </a:r>
            <a:r>
              <a:rPr lang="ru-RU" dirty="0" err="1"/>
              <a:t>радіоактивності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у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океані</a:t>
            </a:r>
            <a:r>
              <a:rPr lang="ru-RU" dirty="0"/>
              <a:t> </a:t>
            </a:r>
            <a:r>
              <a:rPr lang="ru-RU" dirty="0" err="1"/>
              <a:t>нагромадилася</a:t>
            </a:r>
            <a:r>
              <a:rPr lang="ru-RU" dirty="0"/>
              <a:t> </a:t>
            </a:r>
            <a:r>
              <a:rPr lang="ru-RU" dirty="0" err="1"/>
              <a:t>радіоактивність</a:t>
            </a:r>
            <a:r>
              <a:rPr lang="ru-RU" dirty="0"/>
              <a:t>, яка </a:t>
            </a:r>
            <a:r>
              <a:rPr lang="ru-RU" dirty="0" err="1"/>
              <a:t>дорівнює</a:t>
            </a:r>
            <a:r>
              <a:rPr lang="ru-RU" dirty="0"/>
              <a:t> 30 </a:t>
            </a:r>
            <a:r>
              <a:rPr lang="ru-RU" dirty="0" err="1"/>
              <a:t>аваріям</a:t>
            </a:r>
            <a:r>
              <a:rPr lang="ru-RU" dirty="0"/>
              <a:t> на </a:t>
            </a:r>
            <a:r>
              <a:rPr lang="ru-RU" dirty="0" err="1"/>
              <a:t>Чорнобильській</a:t>
            </a:r>
            <a:r>
              <a:rPr lang="ru-RU" dirty="0"/>
              <a:t> АЕС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потрапила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аварії</a:t>
            </a:r>
            <a:r>
              <a:rPr lang="ru-RU" dirty="0"/>
              <a:t> на </a:t>
            </a:r>
            <a:r>
              <a:rPr lang="ru-RU" dirty="0" err="1"/>
              <a:t>японській</a:t>
            </a:r>
            <a:r>
              <a:rPr lang="ru-RU" dirty="0"/>
              <a:t> </a:t>
            </a:r>
            <a:r>
              <a:rPr lang="ru-RU" dirty="0" err="1"/>
              <a:t>Фукусімській</a:t>
            </a:r>
            <a:r>
              <a:rPr lang="ru-RU" dirty="0"/>
              <a:t> АЕС.</a:t>
            </a:r>
          </a:p>
          <a:p>
            <a:r>
              <a:rPr lang="ru-RU" dirty="0"/>
              <a:t>З 1964 р. по 1986 р.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скинули у води </a:t>
            </a:r>
            <a:r>
              <a:rPr lang="ru-RU" dirty="0" err="1"/>
              <a:t>Північного</a:t>
            </a:r>
            <a:r>
              <a:rPr lang="ru-RU" dirty="0"/>
              <a:t> </a:t>
            </a:r>
            <a:r>
              <a:rPr lang="ru-RU" dirty="0" err="1"/>
              <a:t>Льодовитого</a:t>
            </a:r>
            <a:r>
              <a:rPr lang="ru-RU" dirty="0"/>
              <a:t> океану 11 тис. </a:t>
            </a:r>
            <a:r>
              <a:rPr lang="ru-RU" dirty="0" err="1"/>
              <a:t>контейнерів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радіоактивним</a:t>
            </a:r>
            <a:r>
              <a:rPr lang="ru-RU" dirty="0"/>
              <a:t> «</a:t>
            </a:r>
            <a:r>
              <a:rPr lang="ru-RU" dirty="0" err="1"/>
              <a:t>сміттям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13" y="1641675"/>
            <a:ext cx="3955515" cy="1429072"/>
          </a:xfrm>
        </p:spPr>
        <p:txBody>
          <a:bodyPr>
            <a:normAutofit/>
          </a:bodyPr>
          <a:lstStyle/>
          <a:p>
            <a:r>
              <a:rPr lang="ru-RU" sz="1800" b="1" dirty="0"/>
              <a:t>В океан </a:t>
            </a:r>
            <a:r>
              <a:rPr lang="ru-RU" sz="1800" b="1" dirty="0" err="1"/>
              <a:t>потрапляє</a:t>
            </a:r>
            <a:r>
              <a:rPr lang="ru-RU" sz="1800" b="1" dirty="0"/>
              <a:t> велика </a:t>
            </a:r>
            <a:r>
              <a:rPr lang="ru-RU" sz="1800" b="1" dirty="0" err="1"/>
              <a:t>кількість</a:t>
            </a:r>
            <a:r>
              <a:rPr lang="ru-RU" sz="1800" b="1" dirty="0"/>
              <a:t> </a:t>
            </a:r>
            <a:r>
              <a:rPr lang="ru-RU" sz="1800" b="1" dirty="0" err="1"/>
              <a:t>радіоактивних</a:t>
            </a:r>
            <a:r>
              <a:rPr lang="ru-RU" sz="1800" b="1" dirty="0"/>
              <a:t> </a:t>
            </a:r>
            <a:r>
              <a:rPr lang="ru-RU" sz="1800" b="1" dirty="0" err="1"/>
              <a:t>ізотопів</a:t>
            </a:r>
            <a:r>
              <a:rPr lang="ru-RU" sz="1800" b="1" dirty="0"/>
              <a:t> у </a:t>
            </a:r>
            <a:r>
              <a:rPr lang="ru-RU" sz="1800" b="1" dirty="0" err="1"/>
              <a:t>наслідок</a:t>
            </a:r>
            <a:r>
              <a:rPr lang="ru-RU" sz="1800" b="1" dirty="0"/>
              <a:t> </a:t>
            </a:r>
            <a:r>
              <a:rPr lang="ru-RU" sz="1800" b="1" dirty="0" err="1"/>
              <a:t>випробувань</a:t>
            </a:r>
            <a:r>
              <a:rPr lang="ru-RU" sz="1800" b="1" dirty="0"/>
              <a:t> </a:t>
            </a:r>
            <a:r>
              <a:rPr lang="ru-RU" sz="1800" b="1" dirty="0" err="1"/>
              <a:t>ядерної</a:t>
            </a:r>
            <a:r>
              <a:rPr lang="ru-RU" sz="1800" b="1" dirty="0"/>
              <a:t> </a:t>
            </a:r>
            <a:r>
              <a:rPr lang="ru-RU" sz="1800" b="1" dirty="0" err="1"/>
              <a:t>зброї</a:t>
            </a:r>
            <a:r>
              <a:rPr lang="ru-RU" sz="1800" b="1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" y="3519035"/>
            <a:ext cx="5679804" cy="31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31907" cy="6275628"/>
          </a:xfrm>
        </p:spPr>
        <p:txBody>
          <a:bodyPr/>
          <a:lstStyle/>
          <a:p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діяльності людини </a:t>
            </a: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страждає </a:t>
            </a: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природа. </a:t>
            </a: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Вчені </a:t>
            </a: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довели, що </a:t>
            </a: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незабаром </a:t>
            </a: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прийде </a:t>
            </a: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коли </a:t>
            </a: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змінимо</a:t>
            </a:r>
            <a:b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 життя на </a:t>
            </a: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планеті</a:t>
            </a:r>
            <a:b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настільки, що </a:t>
            </a: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загрозою опиниться наше власне існування. </a:t>
            </a:r>
            <a:endParaRPr lang="ru-RU" sz="4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18" y="288945"/>
            <a:ext cx="5523782" cy="39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38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032" y="1396714"/>
            <a:ext cx="7078224" cy="546128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4446" y="672733"/>
            <a:ext cx="4396339" cy="566948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океан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скидається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6,8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млн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0,43 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— </a:t>
            </a:r>
            <a:r>
              <a:rPr lang="ru-RU" sz="28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скляних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869144" y="777923"/>
            <a:ext cx="4731453" cy="4558352"/>
          </a:xfrm>
        </p:spPr>
        <p:txBody>
          <a:bodyPr/>
          <a:lstStyle/>
          <a:p>
            <a:r>
              <a:rPr lang="ru-RU" sz="2800" b="1" dirty="0"/>
              <a:t>На </a:t>
            </a:r>
            <a:r>
              <a:rPr lang="ru-RU" sz="2800" b="1" dirty="0" err="1"/>
              <a:t>Всесвітньому</a:t>
            </a:r>
            <a:r>
              <a:rPr lang="ru-RU" sz="2800" b="1" dirty="0"/>
              <a:t> </a:t>
            </a:r>
            <a:r>
              <a:rPr lang="ru-RU" sz="2800" b="1" dirty="0" err="1"/>
              <a:t>економічному</a:t>
            </a:r>
            <a:r>
              <a:rPr lang="ru-RU" sz="2800" b="1" dirty="0"/>
              <a:t> </a:t>
            </a:r>
            <a:r>
              <a:rPr lang="ru-RU" sz="2800" b="1" dirty="0" err="1"/>
              <a:t>форумі</a:t>
            </a:r>
            <a:r>
              <a:rPr lang="ru-RU" sz="2800" b="1" dirty="0"/>
              <a:t> </a:t>
            </a:r>
            <a:r>
              <a:rPr lang="ru-RU" sz="2800" b="1" dirty="0" err="1"/>
              <a:t>представник</a:t>
            </a:r>
            <a:r>
              <a:rPr lang="ru-RU" sz="2800" b="1" dirty="0"/>
              <a:t> </a:t>
            </a:r>
            <a:r>
              <a:rPr lang="en-US" sz="2800" b="1" dirty="0"/>
              <a:t>Ellen MacArthur Foundation </a:t>
            </a:r>
            <a:r>
              <a:rPr lang="ru-RU" sz="2800" b="1" dirty="0"/>
              <a:t>заявив,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згідно</a:t>
            </a:r>
            <a:r>
              <a:rPr lang="ru-RU" sz="2800" b="1" dirty="0"/>
              <a:t> з </a:t>
            </a:r>
            <a:r>
              <a:rPr lang="ru-RU" sz="2800" b="1" dirty="0" err="1"/>
              <a:t>їхніми</a:t>
            </a:r>
            <a:r>
              <a:rPr lang="ru-RU" sz="2800" b="1" dirty="0"/>
              <a:t> </a:t>
            </a:r>
            <a:r>
              <a:rPr lang="ru-RU" sz="2800" b="1" dirty="0" err="1"/>
              <a:t>розрахунками</a:t>
            </a:r>
            <a:r>
              <a:rPr lang="ru-RU" sz="2800" b="1" dirty="0"/>
              <a:t> </a:t>
            </a:r>
            <a:r>
              <a:rPr lang="ru-RU" sz="2800" b="1" dirty="0" err="1"/>
              <a:t>пластикове</a:t>
            </a:r>
            <a:r>
              <a:rPr lang="ru-RU" sz="2800" b="1" dirty="0"/>
              <a:t> </a:t>
            </a:r>
            <a:r>
              <a:rPr lang="ru-RU" sz="2800" b="1" dirty="0" err="1"/>
              <a:t>сміття</a:t>
            </a:r>
            <a:r>
              <a:rPr lang="ru-RU" sz="2800" b="1" dirty="0"/>
              <a:t> </a:t>
            </a:r>
            <a:r>
              <a:rPr lang="ru-RU" sz="2800" b="1" dirty="0" err="1"/>
              <a:t>перевищить</a:t>
            </a:r>
            <a:r>
              <a:rPr lang="ru-RU" sz="2800" b="1" dirty="0"/>
              <a:t> </a:t>
            </a:r>
            <a:r>
              <a:rPr lang="ru-RU" sz="2800" b="1" dirty="0" err="1"/>
              <a:t>кількість</a:t>
            </a:r>
            <a:r>
              <a:rPr lang="ru-RU" sz="2800" b="1" dirty="0"/>
              <a:t> </a:t>
            </a:r>
            <a:r>
              <a:rPr lang="ru-RU" sz="2800" b="1" dirty="0" err="1"/>
              <a:t>риби</a:t>
            </a:r>
            <a:r>
              <a:rPr lang="ru-RU" sz="2800" b="1" dirty="0"/>
              <a:t> в </a:t>
            </a:r>
            <a:r>
              <a:rPr lang="ru-RU" sz="2800" b="1" dirty="0" err="1"/>
              <a:t>морі</a:t>
            </a:r>
            <a:r>
              <a:rPr lang="ru-RU" sz="2800" b="1" dirty="0"/>
              <a:t> до 2050 року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65008" y="0"/>
            <a:ext cx="8111319" cy="1006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000" b="1" dirty="0" smtClean="0">
                <a:solidFill>
                  <a:srgbClr val="0EE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Побутове забруднення</a:t>
            </a:r>
            <a:endParaRPr lang="ru-RU" sz="4000" b="1" dirty="0">
              <a:solidFill>
                <a:srgbClr val="0EE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7847463" cy="5759355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те, що люди викидають сміття у річки, озера, моря та океани у Тихому океані утворилась величезна сміттєва пляма за розмірами як 4 України.</a:t>
            </a:r>
            <a:b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Якщо, люди не припинять забруднювати воду ця пляма буде збільшуватися з великою швидкістю.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63" y="3616228"/>
            <a:ext cx="4073267" cy="27105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63" y="567447"/>
            <a:ext cx="3975411" cy="2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5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8" y="462355"/>
            <a:ext cx="4930658" cy="314065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32" y="462355"/>
            <a:ext cx="4910565" cy="2867698"/>
          </a:xfrm>
          <a:prstGeom prst="rect">
            <a:avLst/>
          </a:prstGeom>
        </p:spPr>
      </p:pic>
      <p:pic>
        <p:nvPicPr>
          <p:cNvPr id="5" name="Рисунок 4" descr="Картинки по запросу забруднення океанів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22" y="2902168"/>
            <a:ext cx="4837084" cy="3607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322" y="975485"/>
            <a:ext cx="2911522" cy="911153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rgbClr val="00B0F0"/>
                </a:solidFill>
              </a:rPr>
              <a:t>Вплив</a:t>
            </a:r>
            <a:r>
              <a:rPr lang="en-US" sz="3200" b="1" dirty="0">
                <a:solidFill>
                  <a:srgbClr val="00B0F0"/>
                </a:solidFill>
              </a:rPr>
              <a:t>: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322" y="2483894"/>
            <a:ext cx="12023678" cy="3507474"/>
          </a:xfrm>
        </p:spPr>
        <p:txBody>
          <a:bodyPr>
            <a:normAutofit/>
          </a:bodyPr>
          <a:lstStyle/>
          <a:p>
            <a:r>
              <a:rPr lang="uk-UA" sz="4000" cap="none" dirty="0" smtClean="0"/>
              <a:t>Забруднені речовини, які потрапляють в океан, рухаються за течією, скупчуються і збільшують свої концентрації.  Все це зумовлює викликання захворювань морських організмів.</a:t>
            </a:r>
            <a:endParaRPr lang="uk-UA" sz="4000" dirty="0" smtClean="0"/>
          </a:p>
        </p:txBody>
      </p:sp>
    </p:spTree>
    <p:extLst>
      <p:ext uri="{BB962C8B-B14F-4D97-AF65-F5344CB8AC3E}">
        <p14:creationId xmlns:p14="http://schemas.microsoft.com/office/powerpoint/2010/main" val="267775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00754390"/>
              </p:ext>
            </p:extLst>
          </p:nvPr>
        </p:nvGraphicFramePr>
        <p:xfrm>
          <a:off x="641445" y="719666"/>
          <a:ext cx="108090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9809" y="163773"/>
            <a:ext cx="7983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Боротьба шляхом зменшення: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0045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краще не забруднювати навколишнє середовище тому що, Земля може загинути разом із нами. Мабуть людство цього не усвідомлює.</a:t>
            </a:r>
            <a:r>
              <a:rPr lang="en-US" sz="5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r>
              <a:rPr lang="uk-UA" dirty="0" smtClean="0">
                <a:solidFill>
                  <a:srgbClr val="92D050"/>
                </a:solidFill>
              </a:rPr>
              <a:t>  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21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261" y="2663654"/>
            <a:ext cx="9985495" cy="2904631"/>
          </a:xfrm>
        </p:spPr>
        <p:txBody>
          <a:bodyPr/>
          <a:lstStyle/>
          <a:p>
            <a:pPr algn="ctr"/>
            <a:r>
              <a:rPr lang="uk-UA" sz="7200" dirty="0" smtClean="0"/>
              <a:t>Дякуємо за увагу!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461209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9404723" cy="1400530"/>
          </a:xfrm>
        </p:spPr>
        <p:txBody>
          <a:bodyPr/>
          <a:lstStyle/>
          <a:p>
            <a:r>
              <a:rPr lang="ru-RU" dirty="0"/>
              <a:t>Людина </a:t>
            </a:r>
            <a:r>
              <a:rPr lang="ru-RU" dirty="0" err="1" smtClean="0"/>
              <a:t>перерозподіляє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smtClean="0"/>
              <a:t>для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/>
              <a:t>своїх</a:t>
            </a:r>
            <a:r>
              <a:rPr lang="ru-RU" dirty="0"/>
              <a:t> потреб: </a:t>
            </a:r>
            <a:r>
              <a:rPr lang="ru-RU" dirty="0" err="1"/>
              <a:t>видобування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, поливу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забезпечення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питною</a:t>
            </a:r>
            <a:r>
              <a:rPr lang="ru-RU" dirty="0"/>
              <a:t> водою.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82" y="387377"/>
            <a:ext cx="3642715" cy="24240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83" y="3322588"/>
            <a:ext cx="3529709" cy="275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6" y="341193"/>
            <a:ext cx="9212239" cy="60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04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Забру́днення</a:t>
            </a:r>
            <a:r>
              <a:rPr lang="uk-UA" sz="3200" b="1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океа́нів</a:t>
            </a:r>
            <a:r>
              <a:rPr lang="uk-U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процес, пов'язаний із надходженням до його 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акваторії значної кількості </a:t>
            </a:r>
            <a:r>
              <a:rPr lang="uk-UA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антропотогенних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забруднювальних </a:t>
            </a:r>
            <a:r>
              <a:rPr lang="uk-U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 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(нафтові вуглеводи,</a:t>
            </a:r>
            <a:r>
              <a:rPr lang="uk-U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біогенні</a:t>
            </a:r>
            <a:r>
              <a:rPr lang="uk-U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речовини, </a:t>
            </a:r>
            <a:r>
              <a:rPr lang="uk-UA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пестециди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важкі метали, радіонукліди</a:t>
            </a:r>
            <a:r>
              <a:rPr lang="uk-U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 ін.).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52" y="3166182"/>
            <a:ext cx="5775290" cy="35774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034" y="3166182"/>
            <a:ext cx="5341392" cy="357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9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4440472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981433" y="5145205"/>
            <a:ext cx="5178567" cy="8975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підігріті води ТЕС та АЕС</a:t>
            </a:r>
            <a:b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67785" y="4080681"/>
            <a:ext cx="5192215" cy="9689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радіонукліди  (цезій-137, стронцій-90, калій-40 тощо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02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789" y="252482"/>
            <a:ext cx="9949218" cy="104405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7C927"/>
                </a:solidFill>
              </a:rPr>
              <a:t>Нафтове</a:t>
            </a:r>
            <a:r>
              <a:rPr lang="uk-UA" dirty="0" smtClean="0">
                <a:solidFill>
                  <a:srgbClr val="07C927"/>
                </a:solidFill>
              </a:rPr>
              <a:t> </a:t>
            </a:r>
            <a:r>
              <a:rPr lang="uk-UA" b="1" dirty="0" smtClean="0">
                <a:solidFill>
                  <a:srgbClr val="07C927"/>
                </a:solidFill>
              </a:rPr>
              <a:t>забруднення</a:t>
            </a:r>
            <a:endParaRPr lang="ru-RU" b="1" dirty="0">
              <a:solidFill>
                <a:srgbClr val="07C927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541" y="1296536"/>
            <a:ext cx="6359857" cy="5397690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Світового океану нафтою і нафтопродуктами</a:t>
            </a:r>
            <a:r>
              <a:rPr lang="uk-UA" sz="4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є однією з глобальних екологічних проблем</a:t>
            </a:r>
            <a:r>
              <a:rPr lang="uk-UA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4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360" y="3136975"/>
            <a:ext cx="5938019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80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Птахи у нафті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74" y="3987893"/>
            <a:ext cx="3490491" cy="23037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67" y="1152983"/>
            <a:ext cx="3498198" cy="233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119402"/>
            <a:ext cx="3700343" cy="2172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88389"/>
            <a:ext cx="2770496" cy="21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3" y="518614"/>
            <a:ext cx="4544704" cy="30707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522" y="2914861"/>
            <a:ext cx="4350766" cy="3761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296" y="622907"/>
            <a:ext cx="3583264" cy="307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84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350</TotalTime>
  <Words>518</Words>
  <Application>Microsoft Office PowerPoint</Application>
  <PresentationFormat>Широкоэкранный</PresentationFormat>
  <Paragraphs>75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Times New Roman</vt:lpstr>
      <vt:lpstr>Wingdings</vt:lpstr>
      <vt:lpstr>Wingdings 3</vt:lpstr>
      <vt:lpstr>Ион</vt:lpstr>
      <vt:lpstr>Наслідки життя людини для планети </vt:lpstr>
      <vt:lpstr>Від діяльності людини  страждає природа.  Вчені довели, що  незабаром прийде  час коли ми змінимо  умови життя на планеті  настільки, що під загрозою опиниться наше власне існування. </vt:lpstr>
      <vt:lpstr>Людина перерозподіляє  водні ресурси для  своїх потреб: видобування електроенергії, поливу  рослин і забезпечення  населення питною водою.</vt:lpstr>
      <vt:lpstr>Презентация PowerPoint</vt:lpstr>
      <vt:lpstr>Забру́днення океа́нів — процес, пов'язаний із надходженням до його акваторії значної кількості антропотогенних забруднювальних речовин (нафтові вуглеводи, біогенні речовини, пестециди, важкі метали, радіонукліди та ін.).</vt:lpstr>
      <vt:lpstr>Презентация PowerPoint</vt:lpstr>
      <vt:lpstr>Нафтове забруднення</vt:lpstr>
      <vt:lpstr>Птахи у нафті</vt:lpstr>
      <vt:lpstr>Презентация PowerPoint</vt:lpstr>
      <vt:lpstr>Презентация PowerPoint</vt:lpstr>
      <vt:lpstr>Презентация PowerPoint</vt:lpstr>
      <vt:lpstr>Теплове забруднення</vt:lpstr>
      <vt:lpstr>Презентация PowerPoint</vt:lpstr>
      <vt:lpstr>Забруднення транспортом</vt:lpstr>
      <vt:lpstr>Забруднення стічними водами </vt:lpstr>
      <vt:lpstr>Презентация PowerPoint</vt:lpstr>
      <vt:lpstr>Багато підприємств використовує отрутохімікати і міндобрива, які вигідні лише фірмам, які  їх виготовляють і реалізують. </vt:lpstr>
      <vt:lpstr>Автотранспорт і підприємства забруднюють повітря шкідливими для живих організмів викидами. Разом із дощовою водою  вони випадають на землю утворюючи кислотні дощі. Які, в свою чергу просочуються у ґрунтові води.</vt:lpstr>
      <vt:lpstr>Радіоактивне забруднення</vt:lpstr>
      <vt:lpstr>Презентация PowerPoint</vt:lpstr>
      <vt:lpstr>Через те, що люди викидають сміття у річки, озера, моря та океани у Тихому океані утворилась величезна сміттєва пляма за розмірами як 4 України. Якщо, люди не припинять забруднювати воду ця пляма буде збільшуватися з великою швидкістю.</vt:lpstr>
      <vt:lpstr>Презентация PowerPoint</vt:lpstr>
      <vt:lpstr>Вплив:</vt:lpstr>
      <vt:lpstr>Презентация PowerPoint</vt:lpstr>
      <vt:lpstr>Отже, краще не забруднювати навколишнє середовище тому що, Земля може загинути разом із нами. Мабуть людство цього не усвідомлює.  </vt:lpstr>
      <vt:lpstr>Дякуємо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учнів 8-го класу на шкільну лінійку</dc:title>
  <dc:creator>Школа</dc:creator>
  <cp:lastModifiedBy>Школа</cp:lastModifiedBy>
  <cp:revision>48</cp:revision>
  <dcterms:created xsi:type="dcterms:W3CDTF">2018-03-16T08:10:40Z</dcterms:created>
  <dcterms:modified xsi:type="dcterms:W3CDTF">2018-03-22T12:54:47Z</dcterms:modified>
</cp:coreProperties>
</file>