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12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393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36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766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56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505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316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212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3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57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10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365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67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67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5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59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53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ABC1C4-47E9-4625-BB73-8703E77E62F7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D78BC9-799C-479D-BD14-E9D9D90123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1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u="sng" dirty="0" smtClean="0">
                <a:solidFill>
                  <a:srgbClr val="FF0000"/>
                </a:solidFill>
              </a:rPr>
              <a:t>НМТ-2025</a:t>
            </a:r>
            <a:endParaRPr lang="uk-UA" b="1" u="sng" dirty="0">
              <a:solidFill>
                <a:srgbClr val="FF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313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6520"/>
            <a:ext cx="10515600" cy="6573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Що</a:t>
            </a:r>
            <a:r>
              <a:rPr lang="ru-RU" b="1" dirty="0">
                <a:solidFill>
                  <a:srgbClr val="C00000"/>
                </a:solidFill>
              </a:rPr>
              <a:t> треба знати про </a:t>
            </a:r>
            <a:r>
              <a:rPr lang="ru-RU" b="1" dirty="0" smtClean="0">
                <a:solidFill>
                  <a:srgbClr val="C00000"/>
                </a:solidFill>
              </a:rPr>
              <a:t>НМТ-2025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197033"/>
            <a:ext cx="10515600" cy="4979930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НМТ-2025 </a:t>
            </a:r>
            <a:r>
              <a:rPr lang="ru-RU" b="1" dirty="0" err="1">
                <a:solidFill>
                  <a:srgbClr val="0070C0"/>
                </a:solidFill>
              </a:rPr>
              <a:t>складатиметься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із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двох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блоків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4" name="Рисунок 3" descr="НМТ-2025: коли реєструватись на іспити й скільки балів треба набрати для вступу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55254" r="79018" b="27949"/>
          <a:stretch/>
        </p:blipFill>
        <p:spPr bwMode="auto">
          <a:xfrm>
            <a:off x="1280160" y="2439111"/>
            <a:ext cx="3092334" cy="3374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845" y="2610196"/>
            <a:ext cx="4695992" cy="303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3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66001"/>
            <a:ext cx="9601196" cy="904857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Коли реєструватись на </a:t>
            </a:r>
            <a:r>
              <a:rPr lang="uk-UA" b="1" dirty="0" smtClean="0">
                <a:solidFill>
                  <a:srgbClr val="C00000"/>
                </a:solidFill>
              </a:rPr>
              <a:t>НМТ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5401" y="1670858"/>
            <a:ext cx="9601196" cy="3318936"/>
          </a:xfrm>
        </p:spPr>
        <p:txBody>
          <a:bodyPr>
            <a:noAutofit/>
          </a:bodyPr>
          <a:lstStyle/>
          <a:p>
            <a:r>
              <a:rPr lang="ru-RU" dirty="0" err="1"/>
              <a:t>Реєстрація</a:t>
            </a:r>
            <a:r>
              <a:rPr lang="ru-RU" dirty="0"/>
              <a:t> для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основній</a:t>
            </a:r>
            <a:r>
              <a:rPr lang="ru-RU" dirty="0"/>
              <a:t> </a:t>
            </a:r>
            <a:r>
              <a:rPr lang="ru-RU" dirty="0" err="1"/>
              <a:t>сесії</a:t>
            </a:r>
            <a:r>
              <a:rPr lang="ru-RU" dirty="0"/>
              <a:t> </a:t>
            </a:r>
            <a:r>
              <a:rPr lang="ru-RU" dirty="0" err="1"/>
              <a:t>розпочнеться</a:t>
            </a:r>
            <a:r>
              <a:rPr lang="ru-RU" dirty="0"/>
              <a:t> </a:t>
            </a:r>
            <a:r>
              <a:rPr lang="ru-RU" b="1" dirty="0">
                <a:solidFill>
                  <a:srgbClr val="0070C0"/>
                </a:solidFill>
              </a:rPr>
              <a:t>6 </a:t>
            </a:r>
            <a:r>
              <a:rPr lang="ru-RU" b="1" dirty="0" err="1">
                <a:solidFill>
                  <a:srgbClr val="0070C0"/>
                </a:solidFill>
              </a:rPr>
              <a:t>березня</a:t>
            </a:r>
            <a:r>
              <a:rPr lang="ru-RU" b="1" dirty="0">
                <a:solidFill>
                  <a:srgbClr val="0070C0"/>
                </a:solidFill>
              </a:rPr>
              <a:t> і </a:t>
            </a:r>
            <a:r>
              <a:rPr lang="ru-RU" b="1" dirty="0" err="1">
                <a:solidFill>
                  <a:srgbClr val="0070C0"/>
                </a:solidFill>
              </a:rPr>
              <a:t>триватиме</a:t>
            </a:r>
            <a:r>
              <a:rPr lang="ru-RU" b="1" dirty="0">
                <a:solidFill>
                  <a:srgbClr val="0070C0"/>
                </a:solidFill>
              </a:rPr>
              <a:t> до 3 </a:t>
            </a:r>
            <a:r>
              <a:rPr lang="ru-RU" b="1" dirty="0" err="1">
                <a:solidFill>
                  <a:srgbClr val="0070C0"/>
                </a:solidFill>
              </a:rPr>
              <a:t>квітня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 err="1">
                <a:solidFill>
                  <a:srgbClr val="0070C0"/>
                </a:solidFill>
              </a:rPr>
              <a:t>включно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/>
              <a:t> До </a:t>
            </a:r>
            <a:r>
              <a:rPr lang="ru-RU" dirty="0">
                <a:solidFill>
                  <a:srgbClr val="0070C0"/>
                </a:solidFill>
              </a:rPr>
              <a:t>8 </a:t>
            </a:r>
            <a:r>
              <a:rPr lang="ru-RU" dirty="0" err="1">
                <a:solidFill>
                  <a:srgbClr val="0070C0"/>
                </a:solidFill>
              </a:rPr>
              <a:t>квітня</a:t>
            </a:r>
            <a:r>
              <a:rPr lang="ru-RU" b="1" dirty="0"/>
              <a:t> </a:t>
            </a:r>
            <a:r>
              <a:rPr lang="ru-RU" dirty="0" err="1"/>
              <a:t>зареєстровані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зможуть</a:t>
            </a:r>
            <a:r>
              <a:rPr lang="ru-RU" dirty="0"/>
              <a:t> в </a:t>
            </a:r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кабінетах</a:t>
            </a:r>
            <a:r>
              <a:rPr lang="ru-RU" dirty="0"/>
              <a:t> внести </a:t>
            </a:r>
            <a:r>
              <a:rPr lang="ru-RU" dirty="0" err="1"/>
              <a:t>зміни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З </a:t>
            </a:r>
            <a:r>
              <a:rPr lang="ru-RU" b="1" dirty="0">
                <a:solidFill>
                  <a:srgbClr val="0070C0"/>
                </a:solidFill>
              </a:rPr>
              <a:t>4 </a:t>
            </a:r>
            <a:r>
              <a:rPr lang="ru-RU" b="1" dirty="0" err="1">
                <a:solidFill>
                  <a:srgbClr val="0070C0"/>
                </a:solidFill>
              </a:rPr>
              <a:t>травня</a:t>
            </a:r>
            <a:r>
              <a:rPr lang="ru-RU" b="1" dirty="0"/>
              <a:t> </a:t>
            </a:r>
            <a:r>
              <a:rPr lang="ru-RU" dirty="0" err="1"/>
              <a:t>зареєстровані</a:t>
            </a:r>
            <a:r>
              <a:rPr lang="ru-RU" dirty="0"/>
              <a:t> на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сесію</a:t>
            </a:r>
            <a:r>
              <a:rPr lang="ru-RU" dirty="0"/>
              <a:t> </a:t>
            </a:r>
            <a:r>
              <a:rPr lang="ru-RU" dirty="0" err="1"/>
              <a:t>зможуть</a:t>
            </a:r>
            <a:r>
              <a:rPr lang="ru-RU" dirty="0"/>
              <a:t> </a:t>
            </a:r>
            <a:r>
              <a:rPr lang="ru-RU" dirty="0" err="1"/>
              <a:t>завантажити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кабінетах</a:t>
            </a:r>
            <a:r>
              <a:rPr lang="ru-RU" dirty="0"/>
              <a:t> </a:t>
            </a:r>
            <a:r>
              <a:rPr lang="ru-RU" dirty="0" err="1"/>
              <a:t>запрошення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вказаною</a:t>
            </a:r>
            <a:r>
              <a:rPr lang="ru-RU" dirty="0"/>
              <a:t> датою, часом і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НМТ.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555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3810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Реєстрація на додаткову сесію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 </a:t>
            </a:r>
            <a:r>
              <a:rPr lang="ru-RU" b="1" dirty="0">
                <a:solidFill>
                  <a:srgbClr val="0070C0"/>
                </a:solidFill>
              </a:rPr>
              <a:t>9 по 14 </a:t>
            </a:r>
            <a:r>
              <a:rPr lang="ru-RU" b="1" dirty="0" err="1">
                <a:solidFill>
                  <a:srgbClr val="0070C0"/>
                </a:solidFill>
              </a:rPr>
              <a:t>травня</a:t>
            </a:r>
            <a:r>
              <a:rPr lang="ru-RU" b="1" dirty="0"/>
              <a:t> </a:t>
            </a:r>
            <a:r>
              <a:rPr lang="ru-RU" dirty="0"/>
              <a:t>на </a:t>
            </a:r>
            <a:r>
              <a:rPr lang="ru-RU" dirty="0" err="1"/>
              <a:t>додаткову</a:t>
            </a:r>
            <a:r>
              <a:rPr lang="ru-RU" dirty="0"/>
              <a:t> </a:t>
            </a:r>
            <a:r>
              <a:rPr lang="ru-RU" dirty="0" err="1"/>
              <a:t>сесію</a:t>
            </a:r>
            <a:r>
              <a:rPr lang="ru-RU" dirty="0"/>
              <a:t> </a:t>
            </a:r>
            <a:r>
              <a:rPr lang="ru-RU" dirty="0" err="1"/>
              <a:t>зможуть</a:t>
            </a:r>
            <a:r>
              <a:rPr lang="ru-RU" dirty="0"/>
              <a:t> </a:t>
            </a:r>
            <a:r>
              <a:rPr lang="ru-RU" dirty="0" err="1"/>
              <a:t>зареєструватись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з </a:t>
            </a:r>
            <a:r>
              <a:rPr lang="ru-RU" dirty="0" err="1"/>
              <a:t>поважних</a:t>
            </a:r>
            <a:r>
              <a:rPr lang="ru-RU" dirty="0"/>
              <a:t> причин не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на </a:t>
            </a:r>
            <a:r>
              <a:rPr lang="ru-RU" dirty="0" err="1"/>
              <a:t>основну</a:t>
            </a:r>
            <a:r>
              <a:rPr lang="ru-RU" dirty="0"/>
              <a:t>. 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реєстраційні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буде внести</a:t>
            </a:r>
            <a:r>
              <a:rPr lang="ru-RU" b="1" dirty="0"/>
              <a:t> </a:t>
            </a:r>
            <a:r>
              <a:rPr lang="ru-RU" dirty="0">
                <a:solidFill>
                  <a:srgbClr val="0070C0"/>
                </a:solidFill>
              </a:rPr>
              <a:t>до</a:t>
            </a: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19 </a:t>
            </a:r>
            <a:r>
              <a:rPr lang="ru-RU" dirty="0" err="1">
                <a:solidFill>
                  <a:srgbClr val="0070C0"/>
                </a:solidFill>
              </a:rPr>
              <a:t>травня</a:t>
            </a:r>
            <a:r>
              <a:rPr lang="ru-RU" dirty="0"/>
              <a:t>. 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З </a:t>
            </a:r>
            <a:r>
              <a:rPr lang="ru-RU" b="1" dirty="0">
                <a:solidFill>
                  <a:srgbClr val="0070C0"/>
                </a:solidFill>
              </a:rPr>
              <a:t>11 </a:t>
            </a:r>
            <a:r>
              <a:rPr lang="ru-RU" b="1" dirty="0" err="1">
                <a:solidFill>
                  <a:srgbClr val="0070C0"/>
                </a:solidFill>
              </a:rPr>
              <a:t>липня</a:t>
            </a:r>
            <a:r>
              <a:rPr lang="ru-RU" b="1" dirty="0"/>
              <a:t> 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зможуть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у персональному </a:t>
            </a:r>
            <a:r>
              <a:rPr lang="ru-RU" dirty="0" err="1"/>
              <a:t>кабінеті</a:t>
            </a:r>
            <a:r>
              <a:rPr lang="ru-RU" dirty="0"/>
              <a:t> </a:t>
            </a:r>
            <a:r>
              <a:rPr lang="ru-RU" dirty="0" err="1"/>
              <a:t>запрошення</a:t>
            </a:r>
            <a:r>
              <a:rPr lang="ru-RU" dirty="0"/>
              <a:t> з </a:t>
            </a:r>
            <a:r>
              <a:rPr lang="ru-RU" dirty="0" err="1"/>
              <a:t>інформацією</a:t>
            </a:r>
            <a:r>
              <a:rPr lang="ru-RU" dirty="0"/>
              <a:t> про </a:t>
            </a:r>
            <a:r>
              <a:rPr lang="ru-RU" dirty="0" err="1"/>
              <a:t>деталі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НМТ.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407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Коли проходитиме НМТ?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33"/>
          <a:stretch/>
        </p:blipFill>
        <p:spPr>
          <a:xfrm>
            <a:off x="1055716" y="1496291"/>
            <a:ext cx="9543011" cy="48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4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74314"/>
            <a:ext cx="9601196" cy="971359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Час проходження НМТ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016" y="2468880"/>
            <a:ext cx="5710842" cy="334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29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35</Words>
  <Application>Microsoft Office PowerPoint</Application>
  <PresentationFormat>Широкий екран</PresentationFormat>
  <Paragraphs>18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9" baseType="lpstr">
      <vt:lpstr>Arial</vt:lpstr>
      <vt:lpstr>Garamond</vt:lpstr>
      <vt:lpstr>Природа</vt:lpstr>
      <vt:lpstr>НМТ-2025</vt:lpstr>
      <vt:lpstr>Що треба знати про НМТ-2025</vt:lpstr>
      <vt:lpstr>Коли реєструватись на НМТ</vt:lpstr>
      <vt:lpstr>Реєстрація на додаткову сесію</vt:lpstr>
      <vt:lpstr>Коли проходитиме НМТ?</vt:lpstr>
      <vt:lpstr>Час проходження НМТ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eool@i.ua</dc:creator>
  <cp:lastModifiedBy>eool@i.ua</cp:lastModifiedBy>
  <cp:revision>3</cp:revision>
  <dcterms:created xsi:type="dcterms:W3CDTF">2025-01-09T09:47:57Z</dcterms:created>
  <dcterms:modified xsi:type="dcterms:W3CDTF">2025-01-09T10:04:47Z</dcterms:modified>
</cp:coreProperties>
</file>