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5" r:id="rId3"/>
    <p:sldId id="259" r:id="rId4"/>
    <p:sldId id="258" r:id="rId5"/>
    <p:sldId id="260" r:id="rId6"/>
    <p:sldId id="261" r:id="rId7"/>
    <p:sldId id="264" r:id="rId8"/>
    <p:sldId id="265" r:id="rId9"/>
    <p:sldId id="266" r:id="rId10"/>
    <p:sldId id="262" r:id="rId11"/>
    <p:sldId id="267" r:id="rId12"/>
    <p:sldId id="268" r:id="rId13"/>
    <p:sldId id="263" r:id="rId14"/>
    <p:sldId id="272" r:id="rId15"/>
    <p:sldId id="274" r:id="rId16"/>
    <p:sldId id="273" r:id="rId17"/>
    <p:sldId id="257" r:id="rId18"/>
    <p:sldId id="270" r:id="rId19"/>
    <p:sldId id="271" r:id="rId20"/>
    <p:sldId id="26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наші результати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3200"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дуже висока</c:v>
                </c:pt>
                <c:pt idx="1">
                  <c:v>висока</c:v>
                </c:pt>
                <c:pt idx="2">
                  <c:v>помірна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6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E03B-708F-4D71-AED5-1CD090814C6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3EC1-02C2-46AE-93EF-164D1E64E77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E03B-708F-4D71-AED5-1CD090814C6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3EC1-02C2-46AE-93EF-164D1E64E7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E03B-708F-4D71-AED5-1CD090814C6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3EC1-02C2-46AE-93EF-164D1E64E7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E03B-708F-4D71-AED5-1CD090814C6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3EC1-02C2-46AE-93EF-164D1E64E7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E03B-708F-4D71-AED5-1CD090814C6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3EC1-02C2-46AE-93EF-164D1E64E77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E03B-708F-4D71-AED5-1CD090814C6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3EC1-02C2-46AE-93EF-164D1E64E7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E03B-708F-4D71-AED5-1CD090814C6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3EC1-02C2-46AE-93EF-164D1E64E772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E03B-708F-4D71-AED5-1CD090814C6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3EC1-02C2-46AE-93EF-164D1E64E7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E03B-708F-4D71-AED5-1CD090814C6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3EC1-02C2-46AE-93EF-164D1E64E7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E03B-708F-4D71-AED5-1CD090814C6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3EC1-02C2-46AE-93EF-164D1E64E772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E03B-708F-4D71-AED5-1CD090814C6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3EC1-02C2-46AE-93EF-164D1E64E7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7217E03B-708F-4D71-AED5-1CD090814C6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D89F3EC1-02C2-46AE-93EF-164D1E64E77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и\Рисунок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2626" r="1942" b="2828"/>
          <a:stretch/>
        </p:blipFill>
        <p:spPr bwMode="auto">
          <a:xfrm>
            <a:off x="0" y="29320"/>
            <a:ext cx="9144000" cy="682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Ми за здоровий спосіб життя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uk-UA" b="1" dirty="0" smtClean="0"/>
              <a:t>Підготували учні 9 класу</a:t>
            </a:r>
          </a:p>
          <a:p>
            <a:endParaRPr lang="uk-UA" b="1" dirty="0"/>
          </a:p>
          <a:p>
            <a:r>
              <a:rPr lang="uk-UA" b="1" dirty="0" smtClean="0"/>
              <a:t>    Керівник   </a:t>
            </a:r>
            <a:r>
              <a:rPr lang="uk-UA" b="1" dirty="0" err="1" smtClean="0"/>
              <a:t>Михайлюк</a:t>
            </a:r>
            <a:r>
              <a:rPr lang="uk-UA" b="1" dirty="0" smtClean="0"/>
              <a:t> А.П.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08669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1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03" y="980728"/>
            <a:ext cx="4297844" cy="322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с двумя вырезанными соседними углами 3"/>
          <p:cNvSpPr/>
          <p:nvPr/>
        </p:nvSpPr>
        <p:spPr>
          <a:xfrm>
            <a:off x="1938059" y="188640"/>
            <a:ext cx="5256584" cy="936104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Виготовлення  проектів 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459" y="1886692"/>
            <a:ext cx="3973997" cy="298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252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530478" cy="341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14383"/>
            <a:ext cx="41275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4781998" y="548680"/>
            <a:ext cx="4038474" cy="91440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ЗАХИСТ ПРОЕКТІВ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25473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56792"/>
            <a:ext cx="3517900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одним вырезанным скругленным углом 1"/>
          <p:cNvSpPr/>
          <p:nvPr/>
        </p:nvSpPr>
        <p:spPr>
          <a:xfrm>
            <a:off x="1704674" y="407546"/>
            <a:ext cx="5256584" cy="914400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 практичних роботах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436366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17" y="220668"/>
            <a:ext cx="8543966" cy="641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9572" y="220668"/>
            <a:ext cx="770485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Розучуємо та виконуємо комплекс ЗРВ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98997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5977"/>
            <a:ext cx="6552728" cy="620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539552" y="764704"/>
            <a:ext cx="6552728" cy="91440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ВИКОНУЄМО РАНКОВУ ЗАРЯДКУ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906842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675324" cy="500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899592" y="836712"/>
            <a:ext cx="6912768" cy="91440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Підтримуємо санітарні умови в класі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5936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547664" y="476672"/>
            <a:ext cx="6552728" cy="91440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ЗМІСТОВНО ВІДПОЧИВАЄМО</a:t>
            </a:r>
            <a:endParaRPr lang="ru-RU" sz="2800" b="1" dirty="0"/>
          </a:p>
        </p:txBody>
      </p:sp>
      <p:pic>
        <p:nvPicPr>
          <p:cNvPr id="1027" name="Picture 3" descr="D:\фото\київ\фотографія0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2" y="1124744"/>
            <a:ext cx="4876800" cy="3657600"/>
          </a:xfrm>
          <a:prstGeom prst="foldedCorner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\київ\фотографія039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t="17683" r="22398" b="31485"/>
          <a:stretch/>
        </p:blipFill>
        <p:spPr bwMode="auto">
          <a:xfrm>
            <a:off x="2483768" y="3181382"/>
            <a:ext cx="6290024" cy="348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83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фони\Рисунок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2626" r="1942" b="2828"/>
          <a:stretch/>
        </p:blipFill>
        <p:spPr bwMode="auto">
          <a:xfrm>
            <a:off x="0" y="29320"/>
            <a:ext cx="9144000" cy="682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3888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3588" y="548680"/>
            <a:ext cx="7416824" cy="45365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Наш девіз</a:t>
            </a:r>
            <a:r>
              <a:rPr lang="uk-UA" sz="2000" b="1" dirty="0" smtClean="0"/>
              <a:t>:</a:t>
            </a:r>
          </a:p>
          <a:p>
            <a:pPr algn="ctr"/>
            <a:r>
              <a:rPr lang="uk-UA" sz="3600" b="1" dirty="0" smtClean="0">
                <a:solidFill>
                  <a:srgbClr val="00B0F0"/>
                </a:solidFill>
              </a:rPr>
              <a:t>«Хто здоровий, той сміється,</a:t>
            </a:r>
          </a:p>
          <a:p>
            <a:pPr algn="ctr"/>
            <a:r>
              <a:rPr lang="uk-UA" sz="3600" b="1" dirty="0" smtClean="0">
                <a:solidFill>
                  <a:srgbClr val="00B0F0"/>
                </a:solidFill>
              </a:rPr>
              <a:t>Все йому в житті вдається,     </a:t>
            </a:r>
          </a:p>
          <a:p>
            <a:pPr algn="ctr"/>
            <a:r>
              <a:rPr lang="uk-UA" sz="3600" b="1" dirty="0" smtClean="0">
                <a:solidFill>
                  <a:srgbClr val="00B0F0"/>
                </a:solidFill>
              </a:rPr>
              <a:t>Він долає всі вершини, </a:t>
            </a:r>
          </a:p>
          <a:p>
            <a:pPr algn="ctr"/>
            <a:r>
              <a:rPr lang="uk-UA" sz="3600" b="1" dirty="0" smtClean="0">
                <a:solidFill>
                  <a:srgbClr val="00B0F0"/>
                </a:solidFill>
              </a:rPr>
              <a:t>Це ж чудово для людини</a:t>
            </a:r>
            <a:r>
              <a:rPr lang="uk-UA" sz="3600" b="1" dirty="0" smtClean="0">
                <a:solidFill>
                  <a:srgbClr val="00B0F0"/>
                </a:solidFill>
              </a:rPr>
              <a:t>!</a:t>
            </a:r>
            <a:endParaRPr lang="ru-RU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49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023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13358" y="3231836"/>
            <a:ext cx="1872208" cy="5866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Роби з нами!</a:t>
            </a:r>
          </a:p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 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30" y="294329"/>
            <a:ext cx="3922146" cy="293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1" y="503075"/>
            <a:ext cx="3860214" cy="289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700506" y="2292198"/>
            <a:ext cx="2334146" cy="7239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Роби як ми !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831" y="3385896"/>
            <a:ext cx="5176721" cy="328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635896" y="5965900"/>
            <a:ext cx="353131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РОБИ КРАЩЕ НАС</a:t>
            </a:r>
            <a:r>
              <a:rPr lang="ru-RU" sz="2000" b="1" dirty="0" smtClean="0">
                <a:solidFill>
                  <a:schemeClr val="tx1"/>
                </a:solidFill>
              </a:rPr>
              <a:t>!</a:t>
            </a:r>
            <a:endParaRPr lang="uk-UA" sz="20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18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7" y="980728"/>
            <a:ext cx="8569209" cy="571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215258" y="4864465"/>
            <a:ext cx="8353185" cy="163448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  <a:cs typeface="Aharoni" panose="02010803020104030203" pitchFamily="2" charset="-79"/>
              </a:rPr>
              <a:t>МИ ЗА ЗДОРОВИЙ СПОСІБ ЖИТТЯ!!!</a:t>
            </a:r>
            <a:endParaRPr lang="ru-RU" sz="3600" b="1" dirty="0">
              <a:solidFill>
                <a:srgbClr val="FFFF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03551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7" y="188640"/>
            <a:ext cx="8056917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415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" y="-19992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855663"/>
            <a:ext cx="5438775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819" y="5036931"/>
            <a:ext cx="78945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ДЯКУЄМО ЗА УВАГУ!!!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404664"/>
            <a:ext cx="61318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Залишайтесь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здоровими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9793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фони\Рисунок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2626" r="1942" b="2828"/>
          <a:stretch/>
        </p:blipFill>
        <p:spPr bwMode="auto">
          <a:xfrm>
            <a:off x="0" y="29320"/>
            <a:ext cx="9144000" cy="682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sz="4000" b="1" dirty="0">
                <a:solidFill>
                  <a:srgbClr val="FF0000"/>
                </a:solidFill>
              </a:rPr>
              <a:t>Мета </a:t>
            </a:r>
            <a:r>
              <a:rPr lang="ru-RU" sz="4000" b="1" dirty="0" err="1">
                <a:solidFill>
                  <a:srgbClr val="FF0000"/>
                </a:solidFill>
              </a:rPr>
              <a:t>презентації</a:t>
            </a:r>
            <a:r>
              <a:rPr lang="ru-RU" dirty="0"/>
              <a:t/>
            </a:r>
            <a:br>
              <a:rPr lang="ru-RU" dirty="0"/>
            </a:br>
            <a:r>
              <a:rPr lang="ru-RU" sz="3200" dirty="0" err="1"/>
              <a:t>Поглиблення</a:t>
            </a:r>
            <a:r>
              <a:rPr lang="ru-RU" sz="3200" dirty="0"/>
              <a:t> </a:t>
            </a:r>
            <a:r>
              <a:rPr lang="ru-RU" sz="3200" dirty="0" err="1"/>
              <a:t>знань</a:t>
            </a:r>
            <a:r>
              <a:rPr lang="ru-RU" sz="3200" dirty="0"/>
              <a:t> та </a:t>
            </a:r>
            <a:r>
              <a:rPr lang="ru-RU" sz="3200" dirty="0" err="1"/>
              <a:t>формування</a:t>
            </a:r>
            <a:r>
              <a:rPr lang="ru-RU" sz="3200" dirty="0"/>
              <a:t> </a:t>
            </a:r>
            <a:r>
              <a:rPr lang="ru-RU" sz="3200" dirty="0" err="1"/>
              <a:t>більш</a:t>
            </a:r>
            <a:r>
              <a:rPr lang="ru-RU" sz="3200" dirty="0"/>
              <a:t> широкого </a:t>
            </a:r>
            <a:r>
              <a:rPr lang="ru-RU" sz="3200" dirty="0" err="1"/>
              <a:t>розуміння</a:t>
            </a:r>
            <a:r>
              <a:rPr lang="ru-RU" sz="3200" dirty="0"/>
              <a:t> про здоровий </a:t>
            </a:r>
            <a:r>
              <a:rPr lang="ru-RU" sz="3200" dirty="0" err="1"/>
              <a:t>спосіб</a:t>
            </a:r>
            <a:r>
              <a:rPr lang="ru-RU" sz="3200" dirty="0"/>
              <a:t> </a:t>
            </a:r>
            <a:r>
              <a:rPr lang="ru-RU" sz="3200" dirty="0" err="1" smtClean="0"/>
              <a:t>життя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46682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фони\Рисунок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2626" r="1942" b="2828"/>
          <a:stretch/>
        </p:blipFill>
        <p:spPr bwMode="auto">
          <a:xfrm>
            <a:off x="-7315" y="29320"/>
            <a:ext cx="9144000" cy="682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31286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590749"/>
            <a:ext cx="6552728" cy="1152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Від чого залежить наше здоров’я: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97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900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6652"/>
            <a:ext cx="8028384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77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899592" y="531880"/>
            <a:ext cx="7056784" cy="1312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Метою однієї із практичних робіт на уроках основ здоров'я було з'ясувати фізичну витривалість  дев'ятикласників:</a:t>
            </a:r>
            <a:endParaRPr lang="ru-RU" sz="2800" b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58675857"/>
              </p:ext>
            </p:extLst>
          </p:nvPr>
        </p:nvGraphicFramePr>
        <p:xfrm>
          <a:off x="1043608" y="220486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70730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908720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/>
              <a:t>Д</a:t>
            </a:r>
            <a:r>
              <a:rPr lang="uk-UA" sz="4000" b="1" dirty="0" smtClean="0"/>
              <a:t>е ж ми отримуємо знання про здоровий спосіб життя?</a:t>
            </a:r>
            <a:endParaRPr lang="ru-RU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26" y="2232159"/>
            <a:ext cx="4622666" cy="436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96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45478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536504" cy="340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84"/>
          <a:stretch/>
        </p:blipFill>
        <p:spPr bwMode="auto">
          <a:xfrm>
            <a:off x="395536" y="3306018"/>
            <a:ext cx="3168351" cy="319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634" y="332656"/>
            <a:ext cx="2908358" cy="356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279">
            <a:off x="3089758" y="445675"/>
            <a:ext cx="3396533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6174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250</TotalTime>
  <Words>129</Words>
  <Application>Microsoft Office PowerPoint</Application>
  <PresentationFormat>Экран (4:3)</PresentationFormat>
  <Paragraphs>30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NewsPrint</vt:lpstr>
      <vt:lpstr>Ми за здоровий спосіб життя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 за здоровий спосіб життя</dc:title>
  <dc:creator>RePack by Diakov</dc:creator>
  <cp:lastModifiedBy>RePack by Diakov</cp:lastModifiedBy>
  <cp:revision>23</cp:revision>
  <dcterms:created xsi:type="dcterms:W3CDTF">2017-03-29T09:13:29Z</dcterms:created>
  <dcterms:modified xsi:type="dcterms:W3CDTF">2017-03-30T08:05:35Z</dcterms:modified>
</cp:coreProperties>
</file>