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54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08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603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510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324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56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51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83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715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92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129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88A8-84CD-4D24-8D85-A2D8B444A280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5426-D2C4-4639-83C6-FDBDD2D761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62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6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0"/>
            <a:ext cx="11859483" cy="67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9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4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4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362" y="0"/>
            <a:ext cx="6661638" cy="69459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30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4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919546" cy="69371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7"/>
          <a:stretch/>
        </p:blipFill>
        <p:spPr>
          <a:xfrm>
            <a:off x="6643320" y="0"/>
            <a:ext cx="55486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75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Administrator</cp:lastModifiedBy>
  <cp:revision>1</cp:revision>
  <dcterms:created xsi:type="dcterms:W3CDTF">2023-03-23T11:18:26Z</dcterms:created>
  <dcterms:modified xsi:type="dcterms:W3CDTF">2023-03-23T11:19:03Z</dcterms:modified>
</cp:coreProperties>
</file>