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312" r:id="rId2"/>
    <p:sldId id="292" r:id="rId3"/>
    <p:sldId id="313" r:id="rId4"/>
    <p:sldId id="314" r:id="rId5"/>
    <p:sldId id="293" r:id="rId6"/>
    <p:sldId id="294" r:id="rId7"/>
    <p:sldId id="315" r:id="rId8"/>
    <p:sldId id="316" r:id="rId9"/>
    <p:sldId id="296" r:id="rId10"/>
  </p:sldIdLst>
  <p:sldSz cx="18288000" cy="10287000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Alic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F0D9FC-670A-4234-9623-EA1020B4F34C}">
  <a:tblStyle styleId="{B5F0D9FC-670A-4234-9623-EA1020B4F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74" autoAdjust="0"/>
  </p:normalViewPr>
  <p:slideViewPr>
    <p:cSldViewPr snapToGrid="0">
      <p:cViewPr varScale="1">
        <p:scale>
          <a:sx n="54" d="100"/>
          <a:sy n="54" d="100"/>
        </p:scale>
        <p:origin x="96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330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15024495" y="6273862"/>
            <a:ext cx="6527014" cy="10619048"/>
            <a:chOff x="5" y="9"/>
            <a:chExt cx="8702685" cy="14158731"/>
          </a:xfrm>
        </p:grpSpPr>
        <p:grpSp>
          <p:nvGrpSpPr>
            <p:cNvPr id="11" name="Google Shape;11;p3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12" name="Google Shape;12;p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3"/>
            <p:cNvGrpSpPr/>
            <p:nvPr/>
          </p:nvGrpSpPr>
          <p:grpSpPr>
            <a:xfrm rot="10800000">
              <a:off x="582569" y="663232"/>
              <a:ext cx="7537541" cy="12832253"/>
              <a:chOff x="0" y="0"/>
              <a:chExt cx="660400" cy="1124295"/>
            </a:xfrm>
          </p:grpSpPr>
          <p:sp>
            <p:nvSpPr>
              <p:cNvPr id="15" name="Google Shape;15;p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7;p3"/>
            <p:cNvGrpSpPr/>
            <p:nvPr/>
          </p:nvGrpSpPr>
          <p:grpSpPr>
            <a:xfrm rot="10800000">
              <a:off x="1233052" y="1433623"/>
              <a:ext cx="6236619" cy="11291549"/>
              <a:chOff x="0" y="0"/>
              <a:chExt cx="660400" cy="1195670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 rot="10800000">
              <a:off x="1893450" y="2197651"/>
              <a:ext cx="4915819" cy="9763499"/>
              <a:chOff x="0" y="0"/>
              <a:chExt cx="660400" cy="1311646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 rot="10800000">
              <a:off x="2448404" y="2822477"/>
              <a:ext cx="3805885" cy="8513789"/>
              <a:chOff x="0" y="0"/>
              <a:chExt cx="660400" cy="1477319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 rot="10800000">
              <a:off x="2930052" y="3419853"/>
              <a:ext cx="2842560" cy="7318971"/>
              <a:chOff x="0" y="0"/>
              <a:chExt cx="660400" cy="1700386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-2780907" y="-3332313"/>
            <a:ext cx="6568142" cy="10644278"/>
            <a:chOff x="1" y="-1"/>
            <a:chExt cx="8757522" cy="14192370"/>
          </a:xfrm>
        </p:grpSpPr>
        <p:grpSp>
          <p:nvGrpSpPr>
            <p:cNvPr id="30" name="Google Shape;30;p3"/>
            <p:cNvGrpSpPr/>
            <p:nvPr/>
          </p:nvGrpSpPr>
          <p:grpSpPr>
            <a:xfrm rot="-13331">
              <a:off x="27420" y="16819"/>
              <a:ext cx="8702685" cy="14158730"/>
              <a:chOff x="0" y="0"/>
              <a:chExt cx="660400" cy="107443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 rot="-13343">
              <a:off x="610023" y="680061"/>
              <a:ext cx="7537532" cy="12832238"/>
              <a:chOff x="0" y="0"/>
              <a:chExt cx="660400" cy="112429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rot="-13323">
              <a:off x="1260427" y="1450394"/>
              <a:ext cx="6236666" cy="11291634"/>
              <a:chOff x="0" y="0"/>
              <a:chExt cx="660400" cy="119567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3347">
              <a:off x="1920864" y="2214399"/>
              <a:ext cx="4915857" cy="9763573"/>
              <a:chOff x="0" y="0"/>
              <a:chExt cx="660400" cy="1311646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 rot="-13302">
              <a:off x="2475786" y="2839309"/>
              <a:ext cx="3805914" cy="8513853"/>
              <a:chOff x="0" y="0"/>
              <a:chExt cx="660400" cy="1477319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 rot="-13338">
              <a:off x="2957506" y="3436733"/>
              <a:ext cx="2842515" cy="7318857"/>
              <a:chOff x="0" y="0"/>
              <a:chExt cx="660400" cy="1700386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5725" tIns="95725" rIns="95725" bIns="957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" name="Google Shape;48;p3"/>
          <p:cNvGrpSpPr/>
          <p:nvPr/>
        </p:nvGrpSpPr>
        <p:grpSpPr>
          <a:xfrm>
            <a:off x="1028700" y="1028700"/>
            <a:ext cx="16230707" cy="8229655"/>
            <a:chOff x="0" y="0"/>
            <a:chExt cx="4274726" cy="2167467"/>
          </a:xfrm>
        </p:grpSpPr>
        <p:sp>
          <p:nvSpPr>
            <p:cNvPr id="49" name="Google Shape;49;p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0" name="Google Shape;50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1509264" y="1566144"/>
            <a:ext cx="15312799" cy="7237795"/>
          </a:xfrm>
          <a:custGeom>
            <a:avLst/>
            <a:gdLst/>
            <a:ahLst/>
            <a:cxnLst/>
            <a:rect l="l" t="t" r="r" b="b"/>
            <a:pathLst>
              <a:path w="4032974" h="1906238" extrusionOk="0">
                <a:moveTo>
                  <a:pt x="0" y="0"/>
                </a:moveTo>
                <a:lnTo>
                  <a:pt x="4032974" y="0"/>
                </a:lnTo>
                <a:lnTo>
                  <a:pt x="4032974" y="1906238"/>
                </a:lnTo>
                <a:lnTo>
                  <a:pt x="0" y="19062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flat" cmpd="sng">
            <a:solidFill>
              <a:srgbClr val="B89D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3506800" y="3259225"/>
            <a:ext cx="10760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lice"/>
              <a:buNone/>
              <a:defRPr sz="11000"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5478900" y="60144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Open Sans"/>
              <a:buNone/>
              <a:defRPr sz="36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45775" y="1099500"/>
            <a:ext cx="137160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6072538" y="64086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3000"/>
              <a:buNone/>
              <a:defRPr sz="3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3000"/>
              <a:buNone/>
              <a:defRPr sz="30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3000"/>
              <a:buNone/>
              <a:defRPr sz="30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97" name="Google Shape;97;p5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98" name="Google Shape;98;p5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99" name="Google Shape;99;p5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5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102" name="Google Shape;102;p5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5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105" name="Google Shape;105;p5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5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108" name="Google Shape;108;p5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5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5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114" name="Google Shape;114;p5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" name="Google Shape;116;p5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660400" cy="1074430"/>
            </a:xfrm>
            <a:custGeom>
              <a:avLst/>
              <a:gdLst/>
              <a:ahLst/>
              <a:cxnLst/>
              <a:rect l="l" t="t" r="r" b="b"/>
              <a:pathLst>
                <a:path w="660400" h="1074430" extrusionOk="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120" name="Google Shape;120;p5"/>
            <p:cNvSpPr/>
            <p:nvPr/>
          </p:nvSpPr>
          <p:spPr>
            <a:xfrm>
              <a:off x="0" y="0"/>
              <a:ext cx="660400" cy="1124295"/>
            </a:xfrm>
            <a:custGeom>
              <a:avLst/>
              <a:gdLst/>
              <a:ahLst/>
              <a:cxnLst/>
              <a:rect l="l" t="t" r="r" b="b"/>
              <a:pathLst>
                <a:path w="660400" h="1124295" extrusionOk="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660400" cy="1195670"/>
            </a:xfrm>
            <a:custGeom>
              <a:avLst/>
              <a:gdLst/>
              <a:ahLst/>
              <a:cxnLst/>
              <a:rect l="l" t="t" r="r" b="b"/>
              <a:pathLst>
                <a:path w="660400" h="1195670" extrusionOk="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126" name="Google Shape;126;p5"/>
            <p:cNvSpPr/>
            <p:nvPr/>
          </p:nvSpPr>
          <p:spPr>
            <a:xfrm>
              <a:off x="0" y="0"/>
              <a:ext cx="660400" cy="1311646"/>
            </a:xfrm>
            <a:custGeom>
              <a:avLst/>
              <a:gdLst/>
              <a:ahLst/>
              <a:cxnLst/>
              <a:rect l="l" t="t" r="r" b="b"/>
              <a:pathLst>
                <a:path w="660400" h="1311646" extrusionOk="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129" name="Google Shape;129;p5"/>
            <p:cNvSpPr/>
            <p:nvPr/>
          </p:nvSpPr>
          <p:spPr>
            <a:xfrm>
              <a:off x="0" y="0"/>
              <a:ext cx="660400" cy="1477319"/>
            </a:xfrm>
            <a:custGeom>
              <a:avLst/>
              <a:gdLst/>
              <a:ahLst/>
              <a:cxnLst/>
              <a:rect l="l" t="t" r="r" b="b"/>
              <a:pathLst>
                <a:path w="660400" h="1477319" extrusionOk="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132" name="Google Shape;132;p5"/>
            <p:cNvSpPr/>
            <p:nvPr/>
          </p:nvSpPr>
          <p:spPr>
            <a:xfrm>
              <a:off x="0" y="0"/>
              <a:ext cx="660400" cy="1700386"/>
            </a:xfrm>
            <a:custGeom>
              <a:avLst/>
              <a:gdLst/>
              <a:ahLst/>
              <a:cxnLst/>
              <a:rect l="l" t="t" r="r" b="b"/>
              <a:pathLst>
                <a:path w="660400" h="1700386" extrusionOk="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976025" y="988025"/>
            <a:ext cx="132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3210225" y="30950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2"/>
          </p:nvPr>
        </p:nvSpPr>
        <p:spPr>
          <a:xfrm>
            <a:off x="9735850" y="30950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139" name="Google Shape;139;p6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" name="Google Shape;157;p6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158" name="Google Shape;158;p6"/>
            <p:cNvSpPr/>
            <p:nvPr/>
          </p:nvSpPr>
          <p:spPr>
            <a:xfrm>
              <a:off x="0" y="0"/>
              <a:ext cx="660400" cy="1074430"/>
            </a:xfrm>
            <a:custGeom>
              <a:avLst/>
              <a:gdLst/>
              <a:ahLst/>
              <a:cxnLst/>
              <a:rect l="l" t="t" r="r" b="b"/>
              <a:pathLst>
                <a:path w="660400" h="1074430" extrusionOk="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161" name="Google Shape;161;p6"/>
            <p:cNvSpPr/>
            <p:nvPr/>
          </p:nvSpPr>
          <p:spPr>
            <a:xfrm>
              <a:off x="0" y="0"/>
              <a:ext cx="660400" cy="1124295"/>
            </a:xfrm>
            <a:custGeom>
              <a:avLst/>
              <a:gdLst/>
              <a:ahLst/>
              <a:cxnLst/>
              <a:rect l="l" t="t" r="r" b="b"/>
              <a:pathLst>
                <a:path w="660400" h="1124295" extrusionOk="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6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164" name="Google Shape;164;p6"/>
            <p:cNvSpPr/>
            <p:nvPr/>
          </p:nvSpPr>
          <p:spPr>
            <a:xfrm>
              <a:off x="0" y="0"/>
              <a:ext cx="660400" cy="1195670"/>
            </a:xfrm>
            <a:custGeom>
              <a:avLst/>
              <a:gdLst/>
              <a:ahLst/>
              <a:cxnLst/>
              <a:rect l="l" t="t" r="r" b="b"/>
              <a:pathLst>
                <a:path w="660400" h="1195670" extrusionOk="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6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167" name="Google Shape;167;p6"/>
            <p:cNvSpPr/>
            <p:nvPr/>
          </p:nvSpPr>
          <p:spPr>
            <a:xfrm>
              <a:off x="0" y="0"/>
              <a:ext cx="660400" cy="1311646"/>
            </a:xfrm>
            <a:custGeom>
              <a:avLst/>
              <a:gdLst/>
              <a:ahLst/>
              <a:cxnLst/>
              <a:rect l="l" t="t" r="r" b="b"/>
              <a:pathLst>
                <a:path w="660400" h="1311646" extrusionOk="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6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170" name="Google Shape;170;p6"/>
            <p:cNvSpPr/>
            <p:nvPr/>
          </p:nvSpPr>
          <p:spPr>
            <a:xfrm>
              <a:off x="0" y="0"/>
              <a:ext cx="660400" cy="1477319"/>
            </a:xfrm>
            <a:custGeom>
              <a:avLst/>
              <a:gdLst/>
              <a:ahLst/>
              <a:cxnLst/>
              <a:rect l="l" t="t" r="r" b="b"/>
              <a:pathLst>
                <a:path w="660400" h="1477319" extrusionOk="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173" name="Google Shape;173;p6"/>
            <p:cNvSpPr/>
            <p:nvPr/>
          </p:nvSpPr>
          <p:spPr>
            <a:xfrm>
              <a:off x="0" y="0"/>
              <a:ext cx="660400" cy="1700386"/>
            </a:xfrm>
            <a:custGeom>
              <a:avLst/>
              <a:gdLst/>
              <a:ahLst/>
              <a:cxnLst/>
              <a:rect l="l" t="t" r="r" b="b"/>
              <a:pathLst>
                <a:path w="660400" h="1700386" extrusionOk="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976025" y="988025"/>
            <a:ext cx="1400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224" name="Google Shape;224;p8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8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8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231" name="Google Shape;231;p8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8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234" name="Google Shape;234;p8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8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237" name="Google Shape;237;p8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8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2" name="Google Shape;242;p8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243" name="Google Shape;243;p8"/>
            <p:cNvSpPr/>
            <p:nvPr/>
          </p:nvSpPr>
          <p:spPr>
            <a:xfrm>
              <a:off x="0" y="0"/>
              <a:ext cx="660400" cy="1074430"/>
            </a:xfrm>
            <a:custGeom>
              <a:avLst/>
              <a:gdLst/>
              <a:ahLst/>
              <a:cxnLst/>
              <a:rect l="l" t="t" r="r" b="b"/>
              <a:pathLst>
                <a:path w="660400" h="1074430" extrusionOk="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8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246" name="Google Shape;246;p8"/>
            <p:cNvSpPr/>
            <p:nvPr/>
          </p:nvSpPr>
          <p:spPr>
            <a:xfrm>
              <a:off x="0" y="0"/>
              <a:ext cx="660400" cy="1124295"/>
            </a:xfrm>
            <a:custGeom>
              <a:avLst/>
              <a:gdLst/>
              <a:ahLst/>
              <a:cxnLst/>
              <a:rect l="l" t="t" r="r" b="b"/>
              <a:pathLst>
                <a:path w="660400" h="1124295" extrusionOk="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249" name="Google Shape;249;p8"/>
            <p:cNvSpPr/>
            <p:nvPr/>
          </p:nvSpPr>
          <p:spPr>
            <a:xfrm>
              <a:off x="0" y="0"/>
              <a:ext cx="660400" cy="1195670"/>
            </a:xfrm>
            <a:custGeom>
              <a:avLst/>
              <a:gdLst/>
              <a:ahLst/>
              <a:cxnLst/>
              <a:rect l="l" t="t" r="r" b="b"/>
              <a:pathLst>
                <a:path w="660400" h="1195670" extrusionOk="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252" name="Google Shape;252;p8"/>
            <p:cNvSpPr/>
            <p:nvPr/>
          </p:nvSpPr>
          <p:spPr>
            <a:xfrm>
              <a:off x="0" y="0"/>
              <a:ext cx="660400" cy="1311646"/>
            </a:xfrm>
            <a:custGeom>
              <a:avLst/>
              <a:gdLst/>
              <a:ahLst/>
              <a:cxnLst/>
              <a:rect l="l" t="t" r="r" b="b"/>
              <a:pathLst>
                <a:path w="660400" h="1311646" extrusionOk="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8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255" name="Google Shape;255;p8"/>
            <p:cNvSpPr/>
            <p:nvPr/>
          </p:nvSpPr>
          <p:spPr>
            <a:xfrm>
              <a:off x="0" y="0"/>
              <a:ext cx="660400" cy="1477319"/>
            </a:xfrm>
            <a:custGeom>
              <a:avLst/>
              <a:gdLst/>
              <a:ahLst/>
              <a:cxnLst/>
              <a:rect l="l" t="t" r="r" b="b"/>
              <a:pathLst>
                <a:path w="660400" h="1477319" extrusionOk="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258" name="Google Shape;258;p8"/>
            <p:cNvSpPr/>
            <p:nvPr/>
          </p:nvSpPr>
          <p:spPr>
            <a:xfrm>
              <a:off x="0" y="0"/>
              <a:ext cx="660400" cy="1700386"/>
            </a:xfrm>
            <a:custGeom>
              <a:avLst/>
              <a:gdLst/>
              <a:ahLst/>
              <a:cxnLst/>
              <a:rect l="l" t="t" r="r" b="b"/>
              <a:pathLst>
                <a:path w="660400" h="1700386" extrusionOk="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1217550" y="856725"/>
            <a:ext cx="158529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body" idx="1"/>
          </p:nvPr>
        </p:nvSpPr>
        <p:spPr>
          <a:xfrm>
            <a:off x="6006950" y="33534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264" name="Google Shape;264;p9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9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274" name="Google Shape;274;p9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9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277" name="Google Shape;277;p9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9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2" name="Google Shape;282;p9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283" name="Google Shape;283;p9"/>
            <p:cNvSpPr/>
            <p:nvPr/>
          </p:nvSpPr>
          <p:spPr>
            <a:xfrm>
              <a:off x="0" y="0"/>
              <a:ext cx="660400" cy="1074430"/>
            </a:xfrm>
            <a:custGeom>
              <a:avLst/>
              <a:gdLst/>
              <a:ahLst/>
              <a:cxnLst/>
              <a:rect l="l" t="t" r="r" b="b"/>
              <a:pathLst>
                <a:path w="660400" h="1074430" extrusionOk="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9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286" name="Google Shape;286;p9"/>
            <p:cNvSpPr/>
            <p:nvPr/>
          </p:nvSpPr>
          <p:spPr>
            <a:xfrm>
              <a:off x="0" y="0"/>
              <a:ext cx="660400" cy="1124295"/>
            </a:xfrm>
            <a:custGeom>
              <a:avLst/>
              <a:gdLst/>
              <a:ahLst/>
              <a:cxnLst/>
              <a:rect l="l" t="t" r="r" b="b"/>
              <a:pathLst>
                <a:path w="660400" h="1124295" extrusionOk="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289" name="Google Shape;289;p9"/>
            <p:cNvSpPr/>
            <p:nvPr/>
          </p:nvSpPr>
          <p:spPr>
            <a:xfrm>
              <a:off x="0" y="0"/>
              <a:ext cx="660400" cy="1195670"/>
            </a:xfrm>
            <a:custGeom>
              <a:avLst/>
              <a:gdLst/>
              <a:ahLst/>
              <a:cxnLst/>
              <a:rect l="l" t="t" r="r" b="b"/>
              <a:pathLst>
                <a:path w="660400" h="1195670" extrusionOk="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9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292" name="Google Shape;292;p9"/>
            <p:cNvSpPr/>
            <p:nvPr/>
          </p:nvSpPr>
          <p:spPr>
            <a:xfrm>
              <a:off x="0" y="0"/>
              <a:ext cx="660400" cy="1311646"/>
            </a:xfrm>
            <a:custGeom>
              <a:avLst/>
              <a:gdLst/>
              <a:ahLst/>
              <a:cxnLst/>
              <a:rect l="l" t="t" r="r" b="b"/>
              <a:pathLst>
                <a:path w="660400" h="1311646" extrusionOk="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9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295" name="Google Shape;295;p9"/>
            <p:cNvSpPr/>
            <p:nvPr/>
          </p:nvSpPr>
          <p:spPr>
            <a:xfrm>
              <a:off x="0" y="0"/>
              <a:ext cx="660400" cy="1477319"/>
            </a:xfrm>
            <a:custGeom>
              <a:avLst/>
              <a:gdLst/>
              <a:ahLst/>
              <a:cxnLst/>
              <a:rect l="l" t="t" r="r" b="b"/>
              <a:pathLst>
                <a:path w="660400" h="1477319" extrusionOk="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298" name="Google Shape;298;p9"/>
            <p:cNvSpPr/>
            <p:nvPr/>
          </p:nvSpPr>
          <p:spPr>
            <a:xfrm>
              <a:off x="0" y="0"/>
              <a:ext cx="660400" cy="1700386"/>
            </a:xfrm>
            <a:custGeom>
              <a:avLst/>
              <a:gdLst/>
              <a:ahLst/>
              <a:cxnLst/>
              <a:rect l="l" t="t" r="r" b="b"/>
              <a:pathLst>
                <a:path w="660400" h="1700386" extrusionOk="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0"/>
          <p:cNvGrpSpPr/>
          <p:nvPr/>
        </p:nvGrpSpPr>
        <p:grpSpPr>
          <a:xfrm>
            <a:off x="12048932" y="0"/>
            <a:ext cx="6239108" cy="10287066"/>
            <a:chOff x="0" y="0"/>
            <a:chExt cx="1643211" cy="2709333"/>
          </a:xfrm>
        </p:grpSpPr>
        <p:sp>
          <p:nvSpPr>
            <p:cNvPr id="302" name="Google Shape;302;p10"/>
            <p:cNvSpPr/>
            <p:nvPr/>
          </p:nvSpPr>
          <p:spPr>
            <a:xfrm>
              <a:off x="0" y="0"/>
              <a:ext cx="1643211" cy="2709333"/>
            </a:xfrm>
            <a:custGeom>
              <a:avLst/>
              <a:gdLst/>
              <a:ahLst/>
              <a:cxnLst/>
              <a:rect l="l" t="t" r="r" b="b"/>
              <a:pathLst>
                <a:path w="1643211" h="2709333" extrusionOk="0">
                  <a:moveTo>
                    <a:pt x="0" y="0"/>
                  </a:moveTo>
                  <a:lnTo>
                    <a:pt x="1643211" y="0"/>
                  </a:lnTo>
                  <a:lnTo>
                    <a:pt x="16432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DBFF8"/>
            </a:solidFill>
            <a:ln>
              <a:noFill/>
            </a:ln>
          </p:spPr>
        </p:sp>
        <p:sp>
          <p:nvSpPr>
            <p:cNvPr id="303" name="Google Shape;303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0"/>
          <p:cNvSpPr txBox="1">
            <a:spLocks noGrp="1"/>
          </p:cNvSpPr>
          <p:nvPr>
            <p:ph type="title"/>
          </p:nvPr>
        </p:nvSpPr>
        <p:spPr>
          <a:xfrm>
            <a:off x="775000" y="1421125"/>
            <a:ext cx="89850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 b="1"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05" name="Google Shape;305;p10"/>
          <p:cNvSpPr txBox="1">
            <a:spLocks noGrp="1"/>
          </p:cNvSpPr>
          <p:nvPr>
            <p:ph type="body" idx="1"/>
          </p:nvPr>
        </p:nvSpPr>
        <p:spPr>
          <a:xfrm>
            <a:off x="1824713" y="3843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grpSp>
        <p:nvGrpSpPr>
          <p:cNvPr id="306" name="Google Shape;306;p10"/>
          <p:cNvGrpSpPr/>
          <p:nvPr/>
        </p:nvGrpSpPr>
        <p:grpSpPr>
          <a:xfrm rot="10786707">
            <a:off x="14650799" y="-4023126"/>
            <a:ext cx="6527063" cy="10619128"/>
            <a:chOff x="5" y="9"/>
            <a:chExt cx="8702685" cy="14158731"/>
          </a:xfrm>
        </p:grpSpPr>
        <p:grpSp>
          <p:nvGrpSpPr>
            <p:cNvPr id="307" name="Google Shape;307;p10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308" name="Google Shape;308;p1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0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311" name="Google Shape;311;p1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0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314" name="Google Shape;314;p1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0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317" name="Google Shape;317;p1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0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320" name="Google Shape;320;p1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10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323" name="Google Shape;323;p1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5" name="Google Shape;325;p10"/>
          <p:cNvGrpSpPr/>
          <p:nvPr/>
        </p:nvGrpSpPr>
        <p:grpSpPr>
          <a:xfrm>
            <a:off x="-2589058" y="7920014"/>
            <a:ext cx="4713027" cy="7667804"/>
            <a:chOff x="21" y="34"/>
            <a:chExt cx="6284036" cy="10223739"/>
          </a:xfrm>
        </p:grpSpPr>
        <p:grpSp>
          <p:nvGrpSpPr>
            <p:cNvPr id="326" name="Google Shape;326;p10"/>
            <p:cNvGrpSpPr/>
            <p:nvPr/>
          </p:nvGrpSpPr>
          <p:grpSpPr>
            <a:xfrm rot="10800000">
              <a:off x="21" y="34"/>
              <a:ext cx="6284036" cy="10223739"/>
              <a:chOff x="0" y="0"/>
              <a:chExt cx="660400" cy="1074430"/>
            </a:xfrm>
          </p:grpSpPr>
          <p:sp>
            <p:nvSpPr>
              <p:cNvPr id="327" name="Google Shape;327;p10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B89D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0"/>
            <p:cNvGrpSpPr/>
            <p:nvPr/>
          </p:nvGrpSpPr>
          <p:grpSpPr>
            <a:xfrm rot="10800000">
              <a:off x="420699" y="422481"/>
              <a:ext cx="5442687" cy="9265877"/>
              <a:chOff x="0" y="0"/>
              <a:chExt cx="660400" cy="1124295"/>
            </a:xfrm>
          </p:grpSpPr>
          <p:sp>
            <p:nvSpPr>
              <p:cNvPr id="330" name="Google Shape;330;p10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B89D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0"/>
            <p:cNvGrpSpPr/>
            <p:nvPr/>
          </p:nvGrpSpPr>
          <p:grpSpPr>
            <a:xfrm rot="10800000">
              <a:off x="890316" y="945575"/>
              <a:ext cx="4503400" cy="8153513"/>
              <a:chOff x="0" y="0"/>
              <a:chExt cx="660400" cy="1195670"/>
            </a:xfrm>
          </p:grpSpPr>
          <p:sp>
            <p:nvSpPr>
              <p:cNvPr id="333" name="Google Shape;333;p10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B89D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0"/>
            <p:cNvGrpSpPr/>
            <p:nvPr/>
          </p:nvGrpSpPr>
          <p:grpSpPr>
            <a:xfrm rot="10800000">
              <a:off x="1367201" y="1568078"/>
              <a:ext cx="3549650" cy="7050097"/>
              <a:chOff x="0" y="0"/>
              <a:chExt cx="660400" cy="1311646"/>
            </a:xfrm>
          </p:grpSpPr>
          <p:sp>
            <p:nvSpPr>
              <p:cNvPr id="336" name="Google Shape;336;p10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B89D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0"/>
            <p:cNvGrpSpPr/>
            <p:nvPr/>
          </p:nvGrpSpPr>
          <p:grpSpPr>
            <a:xfrm rot="10800000">
              <a:off x="1767921" y="2017592"/>
              <a:ext cx="2748189" cy="6147715"/>
              <a:chOff x="0" y="0"/>
              <a:chExt cx="660400" cy="1477319"/>
            </a:xfrm>
          </p:grpSpPr>
          <p:sp>
            <p:nvSpPr>
              <p:cNvPr id="339" name="Google Shape;339;p10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B89D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10"/>
            <p:cNvGrpSpPr/>
            <p:nvPr/>
          </p:nvGrpSpPr>
          <p:grpSpPr>
            <a:xfrm rot="10800000">
              <a:off x="2115777" y="2470624"/>
              <a:ext cx="2052523" cy="5284800"/>
              <a:chOff x="0" y="0"/>
              <a:chExt cx="660400" cy="1700386"/>
            </a:xfrm>
          </p:grpSpPr>
          <p:sp>
            <p:nvSpPr>
              <p:cNvPr id="342" name="Google Shape;342;p10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B89D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0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2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4" name="Google Shape;344;p10"/>
          <p:cNvSpPr>
            <a:spLocks noGrp="1"/>
          </p:cNvSpPr>
          <p:nvPr>
            <p:ph type="pic" idx="2"/>
          </p:nvPr>
        </p:nvSpPr>
        <p:spPr>
          <a:xfrm>
            <a:off x="9362131" y="1801525"/>
            <a:ext cx="8158200" cy="611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>
            <a:spLocks noGrp="1"/>
          </p:cNvSpPr>
          <p:nvPr>
            <p:ph type="title"/>
          </p:nvPr>
        </p:nvSpPr>
        <p:spPr>
          <a:xfrm>
            <a:off x="976025" y="988025"/>
            <a:ext cx="1478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1"/>
          <p:cNvSpPr txBox="1">
            <a:spLocks noGrp="1"/>
          </p:cNvSpPr>
          <p:nvPr>
            <p:ph type="body" idx="1"/>
          </p:nvPr>
        </p:nvSpPr>
        <p:spPr>
          <a:xfrm rot="5400000">
            <a:off x="5922800" y="3621700"/>
            <a:ext cx="4526100" cy="45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8" name="Google Shape;348;p11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349" name="Google Shape;349;p11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1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1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356" name="Google Shape;356;p11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1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359" name="Google Shape;359;p11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1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362" name="Google Shape;362;p11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1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365" name="Google Shape;365;p11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1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7" name="Google Shape;367;p11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368" name="Google Shape;368;p11"/>
            <p:cNvSpPr/>
            <p:nvPr/>
          </p:nvSpPr>
          <p:spPr>
            <a:xfrm>
              <a:off x="0" y="0"/>
              <a:ext cx="660400" cy="1074430"/>
            </a:xfrm>
            <a:custGeom>
              <a:avLst/>
              <a:gdLst/>
              <a:ahLst/>
              <a:cxnLst/>
              <a:rect l="l" t="t" r="r" b="b"/>
              <a:pathLst>
                <a:path w="660400" h="1074430" extrusionOk="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11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371" name="Google Shape;371;p11"/>
            <p:cNvSpPr/>
            <p:nvPr/>
          </p:nvSpPr>
          <p:spPr>
            <a:xfrm>
              <a:off x="0" y="0"/>
              <a:ext cx="660400" cy="1124295"/>
            </a:xfrm>
            <a:custGeom>
              <a:avLst/>
              <a:gdLst/>
              <a:ahLst/>
              <a:cxnLst/>
              <a:rect l="l" t="t" r="r" b="b"/>
              <a:pathLst>
                <a:path w="660400" h="1124295" extrusionOk="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1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374" name="Google Shape;374;p11"/>
            <p:cNvSpPr/>
            <p:nvPr/>
          </p:nvSpPr>
          <p:spPr>
            <a:xfrm>
              <a:off x="0" y="0"/>
              <a:ext cx="660400" cy="1195670"/>
            </a:xfrm>
            <a:custGeom>
              <a:avLst/>
              <a:gdLst/>
              <a:ahLst/>
              <a:cxnLst/>
              <a:rect l="l" t="t" r="r" b="b"/>
              <a:pathLst>
                <a:path w="660400" h="1195670" extrusionOk="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11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377" name="Google Shape;377;p11"/>
            <p:cNvSpPr/>
            <p:nvPr/>
          </p:nvSpPr>
          <p:spPr>
            <a:xfrm>
              <a:off x="0" y="0"/>
              <a:ext cx="660400" cy="1311646"/>
            </a:xfrm>
            <a:custGeom>
              <a:avLst/>
              <a:gdLst/>
              <a:ahLst/>
              <a:cxnLst/>
              <a:rect l="l" t="t" r="r" b="b"/>
              <a:pathLst>
                <a:path w="660400" h="1311646" extrusionOk="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11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380" name="Google Shape;380;p11"/>
            <p:cNvSpPr/>
            <p:nvPr/>
          </p:nvSpPr>
          <p:spPr>
            <a:xfrm>
              <a:off x="0" y="0"/>
              <a:ext cx="660400" cy="1477319"/>
            </a:xfrm>
            <a:custGeom>
              <a:avLst/>
              <a:gdLst/>
              <a:ahLst/>
              <a:cxnLst/>
              <a:rect l="l" t="t" r="r" b="b"/>
              <a:pathLst>
                <a:path w="660400" h="1477319" extrusionOk="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1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383" name="Google Shape;383;p11"/>
            <p:cNvSpPr/>
            <p:nvPr/>
          </p:nvSpPr>
          <p:spPr>
            <a:xfrm>
              <a:off x="0" y="0"/>
              <a:ext cx="660400" cy="1700386"/>
            </a:xfrm>
            <a:custGeom>
              <a:avLst/>
              <a:gdLst/>
              <a:ahLst/>
              <a:cxnLst/>
              <a:rect l="l" t="t" r="r" b="b"/>
              <a:pathLst>
                <a:path w="660400" h="1700386" extrusionOk="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>
            <a:spLocks noGrp="1"/>
          </p:cNvSpPr>
          <p:nvPr>
            <p:ph type="title"/>
          </p:nvPr>
        </p:nvSpPr>
        <p:spPr>
          <a:xfrm rot="5400000">
            <a:off x="8817525" y="390736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2"/>
          <p:cNvSpPr txBox="1">
            <a:spLocks noGrp="1"/>
          </p:cNvSpPr>
          <p:nvPr>
            <p:ph type="body" idx="1"/>
          </p:nvPr>
        </p:nvSpPr>
        <p:spPr>
          <a:xfrm rot="5400000">
            <a:off x="3843350" y="1926151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88" name="Google Shape;388;p12"/>
          <p:cNvGrpSpPr/>
          <p:nvPr/>
        </p:nvGrpSpPr>
        <p:grpSpPr>
          <a:xfrm rot="10786707">
            <a:off x="15095529" y="-7266473"/>
            <a:ext cx="6527063" cy="10619128"/>
            <a:chOff x="5" y="9"/>
            <a:chExt cx="8702685" cy="14158731"/>
          </a:xfrm>
        </p:grpSpPr>
        <p:grpSp>
          <p:nvGrpSpPr>
            <p:cNvPr id="389" name="Google Shape;389;p12"/>
            <p:cNvGrpSpPr/>
            <p:nvPr/>
          </p:nvGrpSpPr>
          <p:grpSpPr>
            <a:xfrm rot="10800000">
              <a:off x="5" y="9"/>
              <a:ext cx="8702685" cy="14158731"/>
              <a:chOff x="0" y="0"/>
              <a:chExt cx="660400" cy="1074430"/>
            </a:xfrm>
          </p:grpSpPr>
          <p:sp>
            <p:nvSpPr>
              <p:cNvPr id="390" name="Google Shape;390;p12"/>
              <p:cNvSpPr/>
              <p:nvPr/>
            </p:nvSpPr>
            <p:spPr>
              <a:xfrm>
                <a:off x="0" y="0"/>
                <a:ext cx="660400" cy="10744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74430" extrusionOk="0">
                    <a:moveTo>
                      <a:pt x="220252" y="1055361"/>
                    </a:moveTo>
                    <a:cubicBezTo>
                      <a:pt x="254109" y="1066875"/>
                      <a:pt x="292600" y="1074430"/>
                      <a:pt x="330378" y="1074430"/>
                    </a:cubicBezTo>
                    <a:cubicBezTo>
                      <a:pt x="368157" y="1074430"/>
                      <a:pt x="404509" y="1067953"/>
                      <a:pt x="438009" y="1056439"/>
                    </a:cubicBezTo>
                    <a:cubicBezTo>
                      <a:pt x="438723" y="1056080"/>
                      <a:pt x="439435" y="1056080"/>
                      <a:pt x="440148" y="1055720"/>
                    </a:cubicBezTo>
                    <a:cubicBezTo>
                      <a:pt x="565955" y="1009665"/>
                      <a:pt x="658618" y="888051"/>
                      <a:pt x="660400" y="740117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39567"/>
                    </a:lnTo>
                    <a:cubicBezTo>
                      <a:pt x="1782" y="888770"/>
                      <a:pt x="93019" y="1010385"/>
                      <a:pt x="220252" y="105536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12"/>
            <p:cNvGrpSpPr/>
            <p:nvPr/>
          </p:nvGrpSpPr>
          <p:grpSpPr>
            <a:xfrm rot="10800000">
              <a:off x="582569" y="585000"/>
              <a:ext cx="7537541" cy="12832253"/>
              <a:chOff x="0" y="0"/>
              <a:chExt cx="660400" cy="1124295"/>
            </a:xfrm>
          </p:grpSpPr>
          <p:sp>
            <p:nvSpPr>
              <p:cNvPr id="393" name="Google Shape;393;p12"/>
              <p:cNvSpPr/>
              <p:nvPr/>
            </p:nvSpPr>
            <p:spPr>
              <a:xfrm>
                <a:off x="0" y="0"/>
                <a:ext cx="660400" cy="1124295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24295" extrusionOk="0">
                    <a:moveTo>
                      <a:pt x="220252" y="1105226"/>
                    </a:moveTo>
                    <a:cubicBezTo>
                      <a:pt x="254109" y="1116739"/>
                      <a:pt x="292600" y="1124295"/>
                      <a:pt x="330378" y="1124295"/>
                    </a:cubicBezTo>
                    <a:cubicBezTo>
                      <a:pt x="368157" y="1124295"/>
                      <a:pt x="404509" y="1117818"/>
                      <a:pt x="438009" y="1106304"/>
                    </a:cubicBezTo>
                    <a:cubicBezTo>
                      <a:pt x="438723" y="1105945"/>
                      <a:pt x="439435" y="1105945"/>
                      <a:pt x="440148" y="1105585"/>
                    </a:cubicBezTo>
                    <a:cubicBezTo>
                      <a:pt x="565955" y="1059530"/>
                      <a:pt x="658618" y="937916"/>
                      <a:pt x="660400" y="78887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788288"/>
                    </a:lnTo>
                    <a:cubicBezTo>
                      <a:pt x="1782" y="938635"/>
                      <a:pt x="93019" y="1060250"/>
                      <a:pt x="220252" y="110522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12"/>
            <p:cNvGrpSpPr/>
            <p:nvPr/>
          </p:nvGrpSpPr>
          <p:grpSpPr>
            <a:xfrm rot="10800000">
              <a:off x="1233052" y="1309633"/>
              <a:ext cx="6236619" cy="11291549"/>
              <a:chOff x="0" y="0"/>
              <a:chExt cx="660400" cy="1195670"/>
            </a:xfrm>
          </p:grpSpPr>
          <p:sp>
            <p:nvSpPr>
              <p:cNvPr id="396" name="Google Shape;396;p12"/>
              <p:cNvSpPr/>
              <p:nvPr/>
            </p:nvSpPr>
            <p:spPr>
              <a:xfrm>
                <a:off x="0" y="0"/>
                <a:ext cx="660400" cy="119567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95670" extrusionOk="0">
                    <a:moveTo>
                      <a:pt x="220252" y="1176601"/>
                    </a:moveTo>
                    <a:cubicBezTo>
                      <a:pt x="254109" y="1188114"/>
                      <a:pt x="292600" y="1195670"/>
                      <a:pt x="330378" y="1195670"/>
                    </a:cubicBezTo>
                    <a:cubicBezTo>
                      <a:pt x="368157" y="1195670"/>
                      <a:pt x="404509" y="1189193"/>
                      <a:pt x="438009" y="1177679"/>
                    </a:cubicBezTo>
                    <a:cubicBezTo>
                      <a:pt x="438723" y="1177320"/>
                      <a:pt x="439435" y="1177320"/>
                      <a:pt x="440148" y="1176960"/>
                    </a:cubicBezTo>
                    <a:cubicBezTo>
                      <a:pt x="565955" y="1130905"/>
                      <a:pt x="658618" y="1009291"/>
                      <a:pt x="660400" y="858663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858026"/>
                    </a:lnTo>
                    <a:cubicBezTo>
                      <a:pt x="1782" y="1010010"/>
                      <a:pt x="93019" y="1131625"/>
                      <a:pt x="220252" y="117660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12"/>
            <p:cNvGrpSpPr/>
            <p:nvPr/>
          </p:nvGrpSpPr>
          <p:grpSpPr>
            <a:xfrm rot="10800000">
              <a:off x="1893450" y="2171675"/>
              <a:ext cx="4915819" cy="9763499"/>
              <a:chOff x="0" y="0"/>
              <a:chExt cx="660400" cy="1311646"/>
            </a:xfrm>
          </p:grpSpPr>
          <p:sp>
            <p:nvSpPr>
              <p:cNvPr id="399" name="Google Shape;399;p12"/>
              <p:cNvSpPr/>
              <p:nvPr/>
            </p:nvSpPr>
            <p:spPr>
              <a:xfrm>
                <a:off x="0" y="0"/>
                <a:ext cx="660400" cy="131164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11646" extrusionOk="0">
                    <a:moveTo>
                      <a:pt x="220252" y="1292577"/>
                    </a:moveTo>
                    <a:cubicBezTo>
                      <a:pt x="254109" y="1304091"/>
                      <a:pt x="292600" y="1311646"/>
                      <a:pt x="330378" y="1311646"/>
                    </a:cubicBezTo>
                    <a:cubicBezTo>
                      <a:pt x="368157" y="1311646"/>
                      <a:pt x="404509" y="1305169"/>
                      <a:pt x="438009" y="1293656"/>
                    </a:cubicBezTo>
                    <a:cubicBezTo>
                      <a:pt x="438723" y="1293296"/>
                      <a:pt x="439435" y="1293296"/>
                      <a:pt x="440148" y="1292937"/>
                    </a:cubicBezTo>
                    <a:cubicBezTo>
                      <a:pt x="565955" y="1246881"/>
                      <a:pt x="658618" y="1125267"/>
                      <a:pt x="660400" y="972064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971342"/>
                    </a:lnTo>
                    <a:cubicBezTo>
                      <a:pt x="1782" y="1125986"/>
                      <a:pt x="93019" y="1247601"/>
                      <a:pt x="220252" y="129257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12"/>
            <p:cNvGrpSpPr/>
            <p:nvPr/>
          </p:nvGrpSpPr>
          <p:grpSpPr>
            <a:xfrm rot="10800000">
              <a:off x="2448404" y="2794214"/>
              <a:ext cx="3805885" cy="8513789"/>
              <a:chOff x="0" y="0"/>
              <a:chExt cx="660400" cy="1477319"/>
            </a:xfrm>
          </p:grpSpPr>
          <p:sp>
            <p:nvSpPr>
              <p:cNvPr id="402" name="Google Shape;402;p12"/>
              <p:cNvSpPr/>
              <p:nvPr/>
            </p:nvSpPr>
            <p:spPr>
              <a:xfrm>
                <a:off x="0" y="0"/>
                <a:ext cx="660400" cy="147731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477319" extrusionOk="0">
                    <a:moveTo>
                      <a:pt x="220252" y="1458250"/>
                    </a:moveTo>
                    <a:cubicBezTo>
                      <a:pt x="254109" y="1469763"/>
                      <a:pt x="292600" y="1477319"/>
                      <a:pt x="330378" y="1477319"/>
                    </a:cubicBezTo>
                    <a:cubicBezTo>
                      <a:pt x="368157" y="1477319"/>
                      <a:pt x="404509" y="1470842"/>
                      <a:pt x="438009" y="1459328"/>
                    </a:cubicBezTo>
                    <a:cubicBezTo>
                      <a:pt x="438723" y="1458968"/>
                      <a:pt x="439435" y="1458968"/>
                      <a:pt x="440148" y="1458609"/>
                    </a:cubicBezTo>
                    <a:cubicBezTo>
                      <a:pt x="565955" y="1412554"/>
                      <a:pt x="658618" y="1290940"/>
                      <a:pt x="660400" y="1134056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133214"/>
                    </a:lnTo>
                    <a:cubicBezTo>
                      <a:pt x="1782" y="1291659"/>
                      <a:pt x="93019" y="1413274"/>
                      <a:pt x="220252" y="145825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2"/>
            <p:cNvGrpSpPr/>
            <p:nvPr/>
          </p:nvGrpSpPr>
          <p:grpSpPr>
            <a:xfrm rot="10800000">
              <a:off x="2930052" y="3421392"/>
              <a:ext cx="2842560" cy="7318971"/>
              <a:chOff x="0" y="0"/>
              <a:chExt cx="660400" cy="1700386"/>
            </a:xfrm>
          </p:grpSpPr>
          <p:sp>
            <p:nvSpPr>
              <p:cNvPr id="405" name="Google Shape;405;p12"/>
              <p:cNvSpPr/>
              <p:nvPr/>
            </p:nvSpPr>
            <p:spPr>
              <a:xfrm>
                <a:off x="0" y="0"/>
                <a:ext cx="660400" cy="170038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700386" extrusionOk="0">
                    <a:moveTo>
                      <a:pt x="220252" y="1681317"/>
                    </a:moveTo>
                    <a:cubicBezTo>
                      <a:pt x="254109" y="1692831"/>
                      <a:pt x="292600" y="1700386"/>
                      <a:pt x="330378" y="1700386"/>
                    </a:cubicBezTo>
                    <a:cubicBezTo>
                      <a:pt x="368157" y="1700386"/>
                      <a:pt x="404509" y="1693909"/>
                      <a:pt x="438009" y="1682396"/>
                    </a:cubicBezTo>
                    <a:cubicBezTo>
                      <a:pt x="438723" y="1682036"/>
                      <a:pt x="439435" y="1682036"/>
                      <a:pt x="440148" y="1681677"/>
                    </a:cubicBezTo>
                    <a:cubicBezTo>
                      <a:pt x="565955" y="1635621"/>
                      <a:pt x="658618" y="1514007"/>
                      <a:pt x="660400" y="135216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51165"/>
                    </a:lnTo>
                    <a:cubicBezTo>
                      <a:pt x="1782" y="1514726"/>
                      <a:pt x="93019" y="1636342"/>
                      <a:pt x="220252" y="168131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flat" cmpd="sng">
                <a:solidFill>
                  <a:srgbClr val="7DBF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2"/>
              <p:cNvSpPr txBox="1"/>
              <p:nvPr/>
            </p:nvSpPr>
            <p:spPr>
              <a:xfrm>
                <a:off x="0" y="0"/>
                <a:ext cx="6603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7" name="Google Shape;407;p12"/>
          <p:cNvGrpSpPr/>
          <p:nvPr/>
        </p:nvGrpSpPr>
        <p:grpSpPr>
          <a:xfrm rot="10800000">
            <a:off x="-3774272" y="7182334"/>
            <a:ext cx="6526997" cy="10619021"/>
            <a:chOff x="0" y="0"/>
            <a:chExt cx="660400" cy="1074430"/>
          </a:xfrm>
        </p:grpSpPr>
        <p:sp>
          <p:nvSpPr>
            <p:cNvPr id="408" name="Google Shape;408;p12"/>
            <p:cNvSpPr/>
            <p:nvPr/>
          </p:nvSpPr>
          <p:spPr>
            <a:xfrm>
              <a:off x="0" y="0"/>
              <a:ext cx="660400" cy="1074430"/>
            </a:xfrm>
            <a:custGeom>
              <a:avLst/>
              <a:gdLst/>
              <a:ahLst/>
              <a:cxnLst/>
              <a:rect l="l" t="t" r="r" b="b"/>
              <a:pathLst>
                <a:path w="660400" h="1074430" extrusionOk="0">
                  <a:moveTo>
                    <a:pt x="220252" y="1055361"/>
                  </a:moveTo>
                  <a:cubicBezTo>
                    <a:pt x="254109" y="1066875"/>
                    <a:pt x="292600" y="1074430"/>
                    <a:pt x="330378" y="1074430"/>
                  </a:cubicBezTo>
                  <a:cubicBezTo>
                    <a:pt x="368157" y="1074430"/>
                    <a:pt x="404509" y="1067953"/>
                    <a:pt x="438009" y="1056439"/>
                  </a:cubicBezTo>
                  <a:cubicBezTo>
                    <a:pt x="438723" y="1056080"/>
                    <a:pt x="439435" y="1056080"/>
                    <a:pt x="440148" y="1055720"/>
                  </a:cubicBezTo>
                  <a:cubicBezTo>
                    <a:pt x="565955" y="1009665"/>
                    <a:pt x="658618" y="888051"/>
                    <a:pt x="660400" y="740117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39567"/>
                  </a:lnTo>
                  <a:cubicBezTo>
                    <a:pt x="1782" y="888770"/>
                    <a:pt x="93019" y="1010385"/>
                    <a:pt x="220252" y="105536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2"/>
          <p:cNvGrpSpPr/>
          <p:nvPr/>
        </p:nvGrpSpPr>
        <p:grpSpPr>
          <a:xfrm rot="10800000">
            <a:off x="-3337366" y="7621049"/>
            <a:ext cx="5653156" cy="9624190"/>
            <a:chOff x="0" y="0"/>
            <a:chExt cx="660400" cy="1124295"/>
          </a:xfrm>
        </p:grpSpPr>
        <p:sp>
          <p:nvSpPr>
            <p:cNvPr id="411" name="Google Shape;411;p12"/>
            <p:cNvSpPr/>
            <p:nvPr/>
          </p:nvSpPr>
          <p:spPr>
            <a:xfrm>
              <a:off x="0" y="0"/>
              <a:ext cx="660400" cy="1124295"/>
            </a:xfrm>
            <a:custGeom>
              <a:avLst/>
              <a:gdLst/>
              <a:ahLst/>
              <a:cxnLst/>
              <a:rect l="l" t="t" r="r" b="b"/>
              <a:pathLst>
                <a:path w="660400" h="1124295" extrusionOk="0">
                  <a:moveTo>
                    <a:pt x="220252" y="1105226"/>
                  </a:moveTo>
                  <a:cubicBezTo>
                    <a:pt x="254109" y="1116739"/>
                    <a:pt x="292600" y="1124295"/>
                    <a:pt x="330378" y="1124295"/>
                  </a:cubicBezTo>
                  <a:cubicBezTo>
                    <a:pt x="368157" y="1124295"/>
                    <a:pt x="404509" y="1117818"/>
                    <a:pt x="438009" y="1106304"/>
                  </a:cubicBezTo>
                  <a:cubicBezTo>
                    <a:pt x="438723" y="1105945"/>
                    <a:pt x="439435" y="1105945"/>
                    <a:pt x="440148" y="1105585"/>
                  </a:cubicBezTo>
                  <a:cubicBezTo>
                    <a:pt x="565955" y="1059530"/>
                    <a:pt x="658618" y="937916"/>
                    <a:pt x="660400" y="78887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788288"/>
                  </a:lnTo>
                  <a:cubicBezTo>
                    <a:pt x="1782" y="938635"/>
                    <a:pt x="93019" y="1060250"/>
                    <a:pt x="220252" y="110522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12"/>
          <p:cNvGrpSpPr/>
          <p:nvPr/>
        </p:nvGrpSpPr>
        <p:grpSpPr>
          <a:xfrm rot="10800000">
            <a:off x="-2849520" y="8164496"/>
            <a:ext cx="4677481" cy="8468691"/>
            <a:chOff x="0" y="0"/>
            <a:chExt cx="660400" cy="1195670"/>
          </a:xfrm>
        </p:grpSpPr>
        <p:sp>
          <p:nvSpPr>
            <p:cNvPr id="414" name="Google Shape;414;p12"/>
            <p:cNvSpPr/>
            <p:nvPr/>
          </p:nvSpPr>
          <p:spPr>
            <a:xfrm>
              <a:off x="0" y="0"/>
              <a:ext cx="660400" cy="1195670"/>
            </a:xfrm>
            <a:custGeom>
              <a:avLst/>
              <a:gdLst/>
              <a:ahLst/>
              <a:cxnLst/>
              <a:rect l="l" t="t" r="r" b="b"/>
              <a:pathLst>
                <a:path w="660400" h="1195670" extrusionOk="0">
                  <a:moveTo>
                    <a:pt x="220252" y="1176601"/>
                  </a:moveTo>
                  <a:cubicBezTo>
                    <a:pt x="254109" y="1188114"/>
                    <a:pt x="292600" y="1195670"/>
                    <a:pt x="330378" y="1195670"/>
                  </a:cubicBezTo>
                  <a:cubicBezTo>
                    <a:pt x="368157" y="1195670"/>
                    <a:pt x="404509" y="1189193"/>
                    <a:pt x="438009" y="1177679"/>
                  </a:cubicBezTo>
                  <a:cubicBezTo>
                    <a:pt x="438723" y="1177320"/>
                    <a:pt x="439435" y="1177320"/>
                    <a:pt x="440148" y="1176960"/>
                  </a:cubicBezTo>
                  <a:cubicBezTo>
                    <a:pt x="565955" y="1130905"/>
                    <a:pt x="658618" y="1009291"/>
                    <a:pt x="660400" y="85866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858026"/>
                  </a:lnTo>
                  <a:cubicBezTo>
                    <a:pt x="1782" y="1010010"/>
                    <a:pt x="93019" y="1131625"/>
                    <a:pt x="220252" y="11766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12"/>
          <p:cNvGrpSpPr/>
          <p:nvPr/>
        </p:nvGrpSpPr>
        <p:grpSpPr>
          <a:xfrm rot="10800000">
            <a:off x="-2354222" y="8737513"/>
            <a:ext cx="3686881" cy="7322657"/>
            <a:chOff x="0" y="0"/>
            <a:chExt cx="660400" cy="1311646"/>
          </a:xfrm>
        </p:grpSpPr>
        <p:sp>
          <p:nvSpPr>
            <p:cNvPr id="417" name="Google Shape;417;p12"/>
            <p:cNvSpPr/>
            <p:nvPr/>
          </p:nvSpPr>
          <p:spPr>
            <a:xfrm>
              <a:off x="0" y="0"/>
              <a:ext cx="660400" cy="1311646"/>
            </a:xfrm>
            <a:custGeom>
              <a:avLst/>
              <a:gdLst/>
              <a:ahLst/>
              <a:cxnLst/>
              <a:rect l="l" t="t" r="r" b="b"/>
              <a:pathLst>
                <a:path w="660400" h="1311646" extrusionOk="0">
                  <a:moveTo>
                    <a:pt x="220252" y="1292577"/>
                  </a:moveTo>
                  <a:cubicBezTo>
                    <a:pt x="254109" y="1304091"/>
                    <a:pt x="292600" y="1311646"/>
                    <a:pt x="330378" y="1311646"/>
                  </a:cubicBezTo>
                  <a:cubicBezTo>
                    <a:pt x="368157" y="1311646"/>
                    <a:pt x="404509" y="1305169"/>
                    <a:pt x="438009" y="1293656"/>
                  </a:cubicBezTo>
                  <a:cubicBezTo>
                    <a:pt x="438723" y="1293296"/>
                    <a:pt x="439435" y="1293296"/>
                    <a:pt x="440148" y="1292937"/>
                  </a:cubicBezTo>
                  <a:cubicBezTo>
                    <a:pt x="565955" y="1246881"/>
                    <a:pt x="658618" y="1125267"/>
                    <a:pt x="660400" y="972064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971342"/>
                  </a:lnTo>
                  <a:cubicBezTo>
                    <a:pt x="1782" y="1125986"/>
                    <a:pt x="93019" y="1247601"/>
                    <a:pt x="220252" y="129257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2"/>
          <p:cNvGrpSpPr/>
          <p:nvPr/>
        </p:nvGrpSpPr>
        <p:grpSpPr>
          <a:xfrm rot="10800000">
            <a:off x="-1938023" y="9277886"/>
            <a:ext cx="2854447" cy="6385416"/>
            <a:chOff x="0" y="0"/>
            <a:chExt cx="660400" cy="1477319"/>
          </a:xfrm>
        </p:grpSpPr>
        <p:sp>
          <p:nvSpPr>
            <p:cNvPr id="420" name="Google Shape;420;p12"/>
            <p:cNvSpPr/>
            <p:nvPr/>
          </p:nvSpPr>
          <p:spPr>
            <a:xfrm>
              <a:off x="0" y="0"/>
              <a:ext cx="660400" cy="1477319"/>
            </a:xfrm>
            <a:custGeom>
              <a:avLst/>
              <a:gdLst/>
              <a:ahLst/>
              <a:cxnLst/>
              <a:rect l="l" t="t" r="r" b="b"/>
              <a:pathLst>
                <a:path w="660400" h="1477319" extrusionOk="0">
                  <a:moveTo>
                    <a:pt x="220252" y="1458250"/>
                  </a:moveTo>
                  <a:cubicBezTo>
                    <a:pt x="254109" y="1469763"/>
                    <a:pt x="292600" y="1477319"/>
                    <a:pt x="330378" y="1477319"/>
                  </a:cubicBezTo>
                  <a:cubicBezTo>
                    <a:pt x="368157" y="1477319"/>
                    <a:pt x="404509" y="1470842"/>
                    <a:pt x="438009" y="1459328"/>
                  </a:cubicBezTo>
                  <a:cubicBezTo>
                    <a:pt x="438723" y="1458968"/>
                    <a:pt x="439435" y="1458968"/>
                    <a:pt x="440148" y="1458609"/>
                  </a:cubicBezTo>
                  <a:cubicBezTo>
                    <a:pt x="565955" y="1412554"/>
                    <a:pt x="658618" y="1290940"/>
                    <a:pt x="660400" y="11340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133214"/>
                  </a:lnTo>
                  <a:cubicBezTo>
                    <a:pt x="1782" y="1291659"/>
                    <a:pt x="93019" y="1413274"/>
                    <a:pt x="220252" y="1458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2"/>
          <p:cNvGrpSpPr/>
          <p:nvPr/>
        </p:nvGrpSpPr>
        <p:grpSpPr>
          <a:xfrm rot="10800000">
            <a:off x="-1576736" y="9748386"/>
            <a:ext cx="2131903" cy="5489186"/>
            <a:chOff x="0" y="0"/>
            <a:chExt cx="660400" cy="1700386"/>
          </a:xfrm>
        </p:grpSpPr>
        <p:sp>
          <p:nvSpPr>
            <p:cNvPr id="423" name="Google Shape;423;p12"/>
            <p:cNvSpPr/>
            <p:nvPr/>
          </p:nvSpPr>
          <p:spPr>
            <a:xfrm>
              <a:off x="0" y="0"/>
              <a:ext cx="660400" cy="1700386"/>
            </a:xfrm>
            <a:custGeom>
              <a:avLst/>
              <a:gdLst/>
              <a:ahLst/>
              <a:cxnLst/>
              <a:rect l="l" t="t" r="r" b="b"/>
              <a:pathLst>
                <a:path w="660400" h="1700386" extrusionOk="0">
                  <a:moveTo>
                    <a:pt x="220252" y="1681317"/>
                  </a:moveTo>
                  <a:cubicBezTo>
                    <a:pt x="254109" y="1692831"/>
                    <a:pt x="292600" y="1700386"/>
                    <a:pt x="330378" y="1700386"/>
                  </a:cubicBezTo>
                  <a:cubicBezTo>
                    <a:pt x="368157" y="1700386"/>
                    <a:pt x="404509" y="1693909"/>
                    <a:pt x="438009" y="1682396"/>
                  </a:cubicBezTo>
                  <a:cubicBezTo>
                    <a:pt x="438723" y="1682036"/>
                    <a:pt x="439435" y="1682036"/>
                    <a:pt x="440148" y="1681677"/>
                  </a:cubicBezTo>
                  <a:cubicBezTo>
                    <a:pt x="565955" y="1635621"/>
                    <a:pt x="658618" y="1514007"/>
                    <a:pt x="660400" y="1352169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1351165"/>
                  </a:lnTo>
                  <a:cubicBezTo>
                    <a:pt x="1782" y="1514726"/>
                    <a:pt x="93019" y="1636342"/>
                    <a:pt x="220252" y="1681317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flat" cmpd="sng">
              <a:solidFill>
                <a:srgbClr val="7DBFF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2"/>
            <p:cNvSpPr txBox="1"/>
            <p:nvPr/>
          </p:nvSpPr>
          <p:spPr>
            <a:xfrm>
              <a:off x="0" y="0"/>
              <a:ext cx="66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725" tIns="95725" rIns="95725" bIns="95725" anchor="ctr" anchorCtr="0">
              <a:noAutofit/>
            </a:bodyPr>
            <a:lstStyle/>
            <a:p>
              <a:pPr marL="0" marR="0" lvl="0" indent="0" algn="ctr" rtl="0">
                <a:lnSpc>
                  <a:spcPct val="183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6025" y="988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ice"/>
              <a:buNone/>
              <a:defRPr sz="4400" i="0" u="none" strike="noStrike" cap="none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64600" y="3480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–"/>
              <a:defRPr sz="2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–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»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550" y="1294324"/>
            <a:ext cx="15285492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500" b="1" dirty="0" err="1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Н</a:t>
            </a:r>
            <a:r>
              <a:rPr lang="ru-RU" sz="16500" b="1" dirty="0" err="1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аціональний</a:t>
            </a:r>
            <a:r>
              <a:rPr lang="ru-RU" sz="165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 </a:t>
            </a:r>
            <a:r>
              <a:rPr lang="ru-RU" sz="12500" b="1" dirty="0" err="1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м</a:t>
            </a:r>
            <a:r>
              <a:rPr lang="ru-RU" sz="12500" b="1" dirty="0" err="1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ультипредметний</a:t>
            </a:r>
            <a:r>
              <a:rPr lang="ru-RU" sz="156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 </a:t>
            </a:r>
            <a:r>
              <a:rPr lang="ru-RU" sz="15600" b="1" dirty="0" smtClean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т</a:t>
            </a:r>
            <a:r>
              <a:rPr lang="ru-RU" sz="15600" b="1" dirty="0" smtClean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ест</a:t>
            </a:r>
            <a:endParaRPr lang="ru-RU" sz="13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0033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ice" panose="020B0604020202020204" charset="0"/>
              <a:ea typeface="Alice" panose="020B0604020202020204" charset="0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98812" y="8924525"/>
            <a:ext cx="3544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FF00"/>
                </a:solidFill>
                <a:latin typeface="Calibri" pitchFamily="34" charset="0"/>
              </a:rPr>
              <a:t>2023 </a:t>
            </a:r>
            <a:endParaRPr lang="ru-RU" sz="100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69381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</a:rPr>
              <a:t>Терміни</a:t>
            </a:r>
            <a:r>
              <a:rPr lang="ru-RU" sz="88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</a:rPr>
              <a:t>проведення</a:t>
            </a:r>
            <a:r>
              <a:rPr lang="ru-RU" sz="88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</a:rPr>
              <a:t> </a:t>
            </a:r>
            <a:r>
              <a:rPr lang="ru-RU" sz="8800" b="1" dirty="0" smtClean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</a:rPr>
              <a:t>НМТ-2023</a:t>
            </a:r>
            <a:endParaRPr lang="ru-RU" sz="8800" b="1" dirty="0">
              <a:solidFill>
                <a:srgbClr val="002060"/>
              </a:solidFill>
              <a:latin typeface="Alice" panose="020B0604020202020204" charset="0"/>
              <a:ea typeface="Alice" panose="020B060402020202020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086" y="1569660"/>
            <a:ext cx="9686541" cy="280076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>
                <a:solidFill>
                  <a:srgbClr val="003300"/>
                </a:solidFill>
                <a:latin typeface="Calibri" pitchFamily="34" charset="0"/>
              </a:rPr>
              <a:t>Основна</a:t>
            </a:r>
            <a:r>
              <a:rPr lang="ru-RU" sz="88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sz="8800" b="1" dirty="0" err="1">
                <a:solidFill>
                  <a:srgbClr val="003300"/>
                </a:solidFill>
                <a:latin typeface="Calibri" pitchFamily="34" charset="0"/>
              </a:rPr>
              <a:t>сесія</a:t>
            </a:r>
            <a:r>
              <a:rPr lang="ru-RU" sz="8800" b="1" dirty="0">
                <a:solidFill>
                  <a:srgbClr val="003300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ru-RU" sz="8800" b="1" dirty="0" err="1" smtClean="0">
                <a:solidFill>
                  <a:srgbClr val="FF0000"/>
                </a:solidFill>
                <a:latin typeface="Calibri" pitchFamily="34" charset="0"/>
              </a:rPr>
              <a:t>червень</a:t>
            </a:r>
            <a:r>
              <a:rPr lang="ru-RU" sz="8800" b="1" dirty="0" smtClean="0">
                <a:solidFill>
                  <a:srgbClr val="FF0000"/>
                </a:solidFill>
                <a:latin typeface="Calibri" pitchFamily="34" charset="0"/>
              </a:rPr>
              <a:t> 2023</a:t>
            </a:r>
            <a:endParaRPr lang="uk-UA" sz="8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13" y="4601259"/>
            <a:ext cx="1122069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003300"/>
                </a:solidFill>
                <a:latin typeface="+mn-lt"/>
                <a:cs typeface="+mn-cs"/>
              </a:rPr>
              <a:t>Додаткова </a:t>
            </a:r>
            <a:r>
              <a:rPr lang="ru-RU" sz="8800" b="1" dirty="0" err="1">
                <a:solidFill>
                  <a:srgbClr val="003300"/>
                </a:solidFill>
                <a:latin typeface="+mn-lt"/>
                <a:cs typeface="+mn-cs"/>
              </a:rPr>
              <a:t>сесія</a:t>
            </a:r>
            <a:r>
              <a:rPr lang="ru-RU" sz="8800" b="1" dirty="0">
                <a:solidFill>
                  <a:srgbClr val="003300"/>
                </a:solidFill>
                <a:latin typeface="+mn-lt"/>
                <a:cs typeface="+mn-cs"/>
              </a:rPr>
              <a:t> </a:t>
            </a:r>
            <a:r>
              <a:rPr lang="ru-RU" sz="8800" b="1" dirty="0">
                <a:solidFill>
                  <a:srgbClr val="405B2B"/>
                </a:solidFill>
                <a:latin typeface="+mn-lt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8000" b="1" dirty="0" err="1" smtClean="0">
                <a:solidFill>
                  <a:srgbClr val="FF0000"/>
                </a:solidFill>
                <a:latin typeface="+mn-lt"/>
                <a:cs typeface="+mn-cs"/>
              </a:rPr>
              <a:t>червень-липень</a:t>
            </a:r>
            <a:r>
              <a:rPr lang="ru-RU" sz="8000" b="1" dirty="0" smtClean="0">
                <a:solidFill>
                  <a:srgbClr val="FF0000"/>
                </a:solidFill>
                <a:latin typeface="+mn-lt"/>
                <a:cs typeface="+mn-cs"/>
              </a:rPr>
              <a:t> 2023</a:t>
            </a:r>
            <a:endParaRPr lang="uk-UA" sz="8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068333" y="2970043"/>
            <a:ext cx="72196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додатковій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сесії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тестування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зможуть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узяти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участь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ті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вступники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,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які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з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поважних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причин не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пройшли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тестування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під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час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основної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D0D0D"/>
                </a:solidFill>
                <a:latin typeface="Arial" panose="020B0604020202020204" pitchFamily="34" charset="0"/>
              </a:rPr>
              <a:t>сесії</a:t>
            </a:r>
            <a:r>
              <a:rPr lang="ru-RU" sz="44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uk-UA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88" y="7617238"/>
            <a:ext cx="15293395" cy="253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88685" y="298749"/>
            <a:ext cx="15560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D0D0D"/>
                </a:solidFill>
                <a:latin typeface="Arial" panose="020B0604020202020204" pitchFamily="34" charset="0"/>
              </a:rPr>
              <a:t>НМТ міститиме</a:t>
            </a:r>
            <a:r>
              <a:rPr lang="uk-UA" sz="54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uk-UA" sz="5400" b="1" dirty="0">
                <a:solidFill>
                  <a:srgbClr val="FF0000"/>
                </a:solidFill>
                <a:latin typeface="Arial" panose="020B0604020202020204" pitchFamily="34" charset="0"/>
              </a:rPr>
              <a:t>три</a:t>
            </a:r>
            <a:r>
              <a:rPr lang="uk-UA" sz="5400" dirty="0">
                <a:solidFill>
                  <a:srgbClr val="0D0D0D"/>
                </a:solidFill>
                <a:latin typeface="Arial" panose="020B0604020202020204" pitchFamily="34" charset="0"/>
              </a:rPr>
              <a:t> блоки завдань, два з </a:t>
            </a:r>
            <a:r>
              <a:rPr lang="uk-UA" sz="5400" dirty="0" smtClean="0">
                <a:solidFill>
                  <a:srgbClr val="0D0D0D"/>
                </a:solidFill>
                <a:latin typeface="Arial" panose="020B0604020202020204" pitchFamily="34" charset="0"/>
              </a:rPr>
              <a:t>яких–обов’язкові</a:t>
            </a:r>
            <a:r>
              <a:rPr lang="uk-UA" sz="5400" dirty="0">
                <a:solidFill>
                  <a:srgbClr val="0D0D0D"/>
                </a:solidFill>
                <a:latin typeface="Arial" panose="020B0604020202020204" pitchFamily="34" charset="0"/>
              </a:rPr>
              <a:t>, а </a:t>
            </a:r>
            <a:r>
              <a:rPr lang="uk-UA" sz="5400" dirty="0" smtClean="0">
                <a:solidFill>
                  <a:srgbClr val="0D0D0D"/>
                </a:solidFill>
                <a:latin typeface="Arial" panose="020B0604020202020204" pitchFamily="34" charset="0"/>
              </a:rPr>
              <a:t>третій–на </a:t>
            </a:r>
            <a:r>
              <a:rPr lang="uk-UA" sz="5400" dirty="0">
                <a:solidFill>
                  <a:srgbClr val="0D0D0D"/>
                </a:solidFill>
                <a:latin typeface="Arial" panose="020B0604020202020204" pitchFamily="34" charset="0"/>
              </a:rPr>
              <a:t>вибір вступника.  </a:t>
            </a:r>
            <a:endParaRPr lang="uk-UA" sz="5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88685" y="2262459"/>
            <a:ext cx="91004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Arial" panose="020B0604020202020204" pitchFamily="34" charset="0"/>
              </a:rPr>
              <a:t>Обов’язкові навчальні </a:t>
            </a:r>
            <a:r>
              <a:rPr lang="uk-UA" sz="6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предмети: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uk-UA" sz="6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українська мова;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uk-UA" sz="6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математика.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951630" y="6132016"/>
            <a:ext cx="77995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i="1" dirty="0">
                <a:solidFill>
                  <a:srgbClr val="0D0D0D"/>
                </a:solidFill>
                <a:latin typeface="Arial" panose="020B0604020202020204" pitchFamily="34" charset="0"/>
              </a:rPr>
              <a:t>Предмет, тестування з якого вступник бажатиме пройти на вибір, він зазначатиме під час реєстрації для участі в НМТ.</a:t>
            </a:r>
            <a:endParaRPr lang="uk-UA" sz="4400" i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9751217" y="3230167"/>
            <a:ext cx="83457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Предмети </a:t>
            </a:r>
            <a:r>
              <a:rPr lang="uk-UA" sz="5400" b="1" dirty="0" smtClean="0">
                <a:solidFill>
                  <a:srgbClr val="0D0D0D"/>
                </a:solidFill>
                <a:latin typeface="Arial" panose="020B0604020202020204" pitchFamily="34" charset="0"/>
              </a:rPr>
              <a:t>на вибір: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історія України;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одна </a:t>
            </a:r>
            <a:r>
              <a:rPr lang="uk-UA" sz="5400" b="1" dirty="0">
                <a:solidFill>
                  <a:srgbClr val="FF0000"/>
                </a:solidFill>
                <a:latin typeface="Arial" panose="020B0604020202020204" pitchFamily="34" charset="0"/>
              </a:rPr>
              <a:t>з іноземних мов (</a:t>
            </a:r>
            <a:r>
              <a:rPr lang="uk-UA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англійська, німецька, </a:t>
            </a:r>
            <a:r>
              <a:rPr lang="uk-UA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французька, іспанська</a:t>
            </a:r>
            <a:r>
              <a:rPr lang="uk-UA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);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біологія;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хімія; 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фізика</a:t>
            </a:r>
            <a:r>
              <a:rPr lang="uk-UA" sz="540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uk-U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/>
          <p:cNvSpPr/>
          <p:nvPr/>
        </p:nvSpPr>
        <p:spPr>
          <a:xfrm>
            <a:off x="119382" y="2189418"/>
            <a:ext cx="5886534" cy="46214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7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Час виконання роботи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A1120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180 </a:t>
            </a:r>
            <a:r>
              <a:rPr kumimoji="0" lang="uk-UA" sz="7200" b="1" i="0" u="none" strike="noStrike" kern="0" cap="none" spc="0" normalizeH="0" baseline="0" noProof="0" dirty="0">
                <a:ln>
                  <a:noFill/>
                </a:ln>
                <a:solidFill>
                  <a:srgbClr val="A1120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хвилин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5716438" y="2156958"/>
            <a:ext cx="122481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Зауважимо</a:t>
            </a:r>
            <a:r>
              <a:rPr kumimoji="0" lang="uk-UA" sz="5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, що учасники </a:t>
            </a:r>
            <a:endParaRPr kumimoji="0" lang="uk-UA" sz="5400" b="0" i="0" u="none" strike="noStrike" kern="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зможуть </a:t>
            </a:r>
            <a:r>
              <a:rPr kumimoji="0" lang="uk-UA" sz="5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самостійно розподіляти свій час, тож ті з них, хто швидше виконає завдання з української мови або математики, зможе довше попрацювати над блоком з предмета на вибір.</a:t>
            </a:r>
            <a:endParaRPr kumimoji="0" lang="uk-UA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0"/>
            <a:ext cx="15733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60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Із міркувань безпеки ухвалено таке рішення: </a:t>
            </a:r>
            <a:r>
              <a:rPr kumimoji="0" lang="uk-UA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НМТ проходитиме в один день. </a:t>
            </a:r>
            <a:endParaRPr kumimoji="0" lang="uk-UA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26" y="8098728"/>
            <a:ext cx="16448138" cy="19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7627" y="273617"/>
            <a:ext cx="12049132" cy="12648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002060"/>
                </a:solidFill>
              </a:rPr>
              <a:t>Загальна </a:t>
            </a:r>
            <a:r>
              <a:rPr lang="ru-RU" sz="6600" b="1" dirty="0" err="1">
                <a:solidFill>
                  <a:srgbClr val="002060"/>
                </a:solidFill>
              </a:rPr>
              <a:t>кількість</a:t>
            </a:r>
            <a:r>
              <a:rPr lang="ru-RU" sz="6600" b="1" dirty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завдань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635" y="1672980"/>
            <a:ext cx="1021805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Українська мова – 30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Математика – 22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Історія України – 30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Іноземні мови – 32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Фізика – 20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Біологія – 30</a:t>
            </a:r>
          </a:p>
          <a:p>
            <a:pPr marL="685800" indent="-6858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uk-UA" sz="6000" dirty="0" smtClean="0"/>
              <a:t>Хімія - 30</a:t>
            </a:r>
            <a:endParaRPr lang="uk-UA" sz="6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6336"/>
          <a:stretch/>
        </p:blipFill>
        <p:spPr>
          <a:xfrm>
            <a:off x="9672521" y="7003759"/>
            <a:ext cx="8395018" cy="2993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59917" b="21269"/>
          <a:stretch/>
        </p:blipFill>
        <p:spPr>
          <a:xfrm>
            <a:off x="11857808" y="4263349"/>
            <a:ext cx="6114197" cy="2298231"/>
          </a:xfrm>
          <a:prstGeom prst="rect">
            <a:avLst/>
          </a:prstGeom>
        </p:spPr>
      </p:pic>
      <p:pic>
        <p:nvPicPr>
          <p:cNvPr id="6" name="Picture 4" descr="НМТ-2023 з математики | Тренувальний тест #1 | Підготовка до НМТ за  посібниками Козири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2" b="75496"/>
          <a:stretch/>
        </p:blipFill>
        <p:spPr bwMode="auto">
          <a:xfrm>
            <a:off x="10699845" y="2327048"/>
            <a:ext cx="7588155" cy="171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3" y="0"/>
            <a:ext cx="10106589" cy="53426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24" y="4950004"/>
            <a:ext cx="10031104" cy="5336996"/>
          </a:xfrm>
          <a:prstGeom prst="rect">
            <a:avLst/>
          </a:prstGeom>
        </p:spPr>
      </p:pic>
      <p:pic>
        <p:nvPicPr>
          <p:cNvPr id="5" name="Picture 4" descr="НМТ-2023 з математики | Тренувальний тест #1 | Підготовка до НМТ за  посібниками Козири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2" b="75496"/>
          <a:stretch/>
        </p:blipFill>
        <p:spPr bwMode="auto">
          <a:xfrm>
            <a:off x="10426382" y="1423579"/>
            <a:ext cx="7610065" cy="17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96280" cy="4631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479" y="0"/>
            <a:ext cx="9007522" cy="4631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8138" y="5070661"/>
            <a:ext cx="5952442" cy="4788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132" y="5070661"/>
            <a:ext cx="5670424" cy="4864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22" y="5070661"/>
            <a:ext cx="5849928" cy="49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5659" y="1569660"/>
            <a:ext cx="1677309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5400" dirty="0" err="1" smtClean="0">
                <a:latin typeface="Arial" panose="020B0604020202020204" pitchFamily="34" charset="0"/>
              </a:rPr>
              <a:t>Після</a:t>
            </a:r>
            <a:r>
              <a:rPr lang="ru-RU" sz="5400" dirty="0" smtClean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завершення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виконання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всіх</a:t>
            </a:r>
            <a:r>
              <a:rPr lang="ru-RU" sz="5400" dirty="0">
                <a:latin typeface="Arial" panose="020B0604020202020204" pitchFamily="34" charset="0"/>
              </a:rPr>
              <a:t> завдань НМТ </a:t>
            </a:r>
            <a:r>
              <a:rPr lang="ru-RU" sz="5400" dirty="0" err="1">
                <a:latin typeface="Arial" panose="020B0604020202020204" pitchFamily="34" charset="0"/>
              </a:rPr>
              <a:t>кожен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учасник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отримає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інформацію</a:t>
            </a:r>
            <a:r>
              <a:rPr lang="ru-RU" sz="5400" dirty="0">
                <a:latin typeface="Arial" panose="020B0604020202020204" pitchFamily="34" charset="0"/>
              </a:rPr>
              <a:t> про </a:t>
            </a:r>
            <a:r>
              <a:rPr lang="ru-RU" sz="5400" dirty="0" err="1">
                <a:latin typeface="Arial" panose="020B0604020202020204" pitchFamily="34" charset="0"/>
              </a:rPr>
              <a:t>кількість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тестових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балів</a:t>
            </a:r>
            <a:r>
              <a:rPr lang="ru-RU" sz="5400" dirty="0">
                <a:latin typeface="Arial" panose="020B0604020202020204" pitchFamily="34" charset="0"/>
              </a:rPr>
              <a:t> за </a:t>
            </a:r>
            <a:r>
              <a:rPr lang="ru-RU" sz="5400" dirty="0" err="1">
                <a:latin typeface="Arial" panose="020B0604020202020204" pitchFamily="34" charset="0"/>
              </a:rPr>
              <a:t>кожний</a:t>
            </a:r>
            <a:r>
              <a:rPr lang="ru-RU" sz="5400" dirty="0">
                <a:latin typeface="Arial" panose="020B0604020202020204" pitchFamily="34" charset="0"/>
              </a:rPr>
              <a:t> блок.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latin typeface="Arial" panose="020B0604020202020204" pitchFamily="34" charset="0"/>
              </a:rPr>
              <a:t>Для конкурсного </a:t>
            </a:r>
            <a:r>
              <a:rPr lang="ru-RU" sz="5400" dirty="0" err="1">
                <a:latin typeface="Arial" panose="020B0604020202020204" pitchFamily="34" charset="0"/>
              </a:rPr>
              <a:t>відбору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будуть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використовувати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результати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виконання</a:t>
            </a:r>
            <a:r>
              <a:rPr lang="ru-RU" sz="5400" dirty="0">
                <a:latin typeface="Arial" panose="020B0604020202020204" pitchFamily="34" charset="0"/>
              </a:rPr>
              <a:t> кожного блоку, </a:t>
            </a:r>
            <a:r>
              <a:rPr lang="ru-RU" sz="5400" dirty="0" err="1">
                <a:latin typeface="Arial" panose="020B0604020202020204" pitchFamily="34" charset="0"/>
              </a:rPr>
              <a:t>переведені</a:t>
            </a:r>
            <a:r>
              <a:rPr lang="ru-RU" sz="5400" dirty="0">
                <a:latin typeface="Arial" panose="020B0604020202020204" pitchFamily="34" charset="0"/>
              </a:rPr>
              <a:t> в шкалу 100–200 </a:t>
            </a:r>
            <a:r>
              <a:rPr lang="ru-RU" sz="5400" dirty="0" err="1">
                <a:latin typeface="Arial" panose="020B0604020202020204" pitchFamily="34" charset="0"/>
              </a:rPr>
              <a:t>балів</a:t>
            </a:r>
            <a:r>
              <a:rPr lang="ru-RU" sz="5400" dirty="0">
                <a:latin typeface="Arial" panose="020B0604020202020204" pitchFamily="34" charset="0"/>
              </a:rPr>
              <a:t>. </a:t>
            </a:r>
            <a:endParaRPr lang="ru-RU" sz="5400" dirty="0" smtClean="0">
              <a:latin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36978" y="0"/>
            <a:ext cx="1344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</a:rPr>
              <a:t>Результати</a:t>
            </a:r>
            <a:r>
              <a:rPr lang="ru-RU" sz="9600" b="1" dirty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</a:rPr>
              <a:t>НМТ-2023</a:t>
            </a:r>
            <a:endParaRPr lang="ru-RU" sz="9600" b="1" dirty="0">
              <a:solidFill>
                <a:srgbClr val="FF0000"/>
              </a:solidFill>
              <a:latin typeface="Alice" panose="020B0604020202020204" charset="0"/>
              <a:ea typeface="Alice" panose="020B060402020202020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513463" y="6870680"/>
            <a:ext cx="145052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5400" dirty="0" err="1" smtClean="0">
                <a:latin typeface="Arial" panose="020B0604020202020204" pitchFamily="34" charset="0"/>
              </a:rPr>
              <a:t>Отже</a:t>
            </a:r>
            <a:r>
              <a:rPr lang="ru-RU" sz="5400" dirty="0">
                <a:latin typeface="Arial" panose="020B0604020202020204" pitchFamily="34" charset="0"/>
              </a:rPr>
              <a:t>, </a:t>
            </a:r>
            <a:r>
              <a:rPr lang="ru-RU" sz="5400" dirty="0" err="1">
                <a:latin typeface="Arial" panose="020B0604020202020204" pitchFamily="34" charset="0"/>
              </a:rPr>
              <a:t>одразу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після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тестування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учасник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знатиме</a:t>
            </a:r>
            <a:r>
              <a:rPr lang="ru-RU" sz="5400" dirty="0">
                <a:latin typeface="Arial" panose="020B0604020202020204" pitchFamily="34" charset="0"/>
              </a:rPr>
              <a:t> не </a:t>
            </a:r>
            <a:r>
              <a:rPr lang="ru-RU" sz="5400" dirty="0" err="1">
                <a:latin typeface="Arial" panose="020B0604020202020204" pitchFamily="34" charset="0"/>
              </a:rPr>
              <a:t>тільки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кількість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набраних</a:t>
            </a:r>
            <a:r>
              <a:rPr lang="ru-RU" sz="5400" dirty="0">
                <a:latin typeface="Arial" panose="020B0604020202020204" pitchFamily="34" charset="0"/>
              </a:rPr>
              <a:t> ним </a:t>
            </a:r>
            <a:r>
              <a:rPr lang="ru-RU" sz="5400" dirty="0" err="1">
                <a:latin typeface="Arial" panose="020B0604020202020204" pitchFamily="34" charset="0"/>
              </a:rPr>
              <a:t>тестових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балів</a:t>
            </a:r>
            <a:r>
              <a:rPr lang="ru-RU" sz="5400" dirty="0">
                <a:latin typeface="Arial" panose="020B0604020202020204" pitchFamily="34" charset="0"/>
              </a:rPr>
              <a:t>, а й </a:t>
            </a:r>
            <a:r>
              <a:rPr lang="ru-RU" sz="5400" dirty="0" err="1">
                <a:latin typeface="Arial" panose="020B0604020202020204" pitchFamily="34" charset="0"/>
              </a:rPr>
              <a:t>зорієнтується</a:t>
            </a:r>
            <a:r>
              <a:rPr lang="ru-RU" sz="5400" dirty="0">
                <a:latin typeface="Arial" panose="020B0604020202020204" pitchFamily="34" charset="0"/>
              </a:rPr>
              <a:t> в тому, </a:t>
            </a:r>
            <a:r>
              <a:rPr lang="ru-RU" sz="5400" dirty="0" err="1">
                <a:latin typeface="Arial" panose="020B0604020202020204" pitchFamily="34" charset="0"/>
              </a:rPr>
              <a:t>якими</a:t>
            </a:r>
            <a:r>
              <a:rPr lang="ru-RU" sz="5400" dirty="0">
                <a:latin typeface="Arial" panose="020B0604020202020204" pitchFamily="34" charset="0"/>
              </a:rPr>
              <a:t> є </a:t>
            </a:r>
            <a:r>
              <a:rPr lang="ru-RU" sz="5400" dirty="0" err="1">
                <a:latin typeface="Arial" panose="020B0604020202020204" pitchFamily="34" charset="0"/>
              </a:rPr>
              <a:t>його</a:t>
            </a:r>
            <a:r>
              <a:rPr lang="ru-RU" sz="5400" dirty="0">
                <a:latin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</a:rPr>
              <a:t>результати</a:t>
            </a:r>
            <a:r>
              <a:rPr lang="ru-RU" sz="5400" dirty="0">
                <a:latin typeface="Arial" panose="020B0604020202020204" pitchFamily="34" charset="0"/>
              </a:rPr>
              <a:t> для </a:t>
            </a:r>
            <a:r>
              <a:rPr lang="ru-RU" sz="5400" dirty="0" err="1">
                <a:latin typeface="Arial" panose="020B0604020202020204" pitchFamily="34" charset="0"/>
              </a:rPr>
              <a:t>вступу</a:t>
            </a:r>
            <a:r>
              <a:rPr lang="ru-RU" sz="5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7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029" y="435428"/>
            <a:ext cx="16356941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Державна </a:t>
            </a:r>
          </a:p>
          <a:p>
            <a:pPr algn="ctr">
              <a:defRPr/>
            </a:pPr>
            <a:r>
              <a:rPr lang="ru-RU" sz="130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підсумкова </a:t>
            </a:r>
            <a:r>
              <a:rPr lang="ru-RU" sz="13000" b="1" dirty="0" err="1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атестація</a:t>
            </a:r>
            <a:r>
              <a:rPr lang="ru-RU" sz="13000" b="1" dirty="0">
                <a:solidFill>
                  <a:srgbClr val="00206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 </a:t>
            </a:r>
            <a:r>
              <a:rPr lang="ru-RU" sz="13000" b="1" dirty="0" smtClean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2023 </a:t>
            </a:r>
            <a:r>
              <a:rPr lang="ru-RU" sz="13000" b="1" dirty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року</a:t>
            </a:r>
          </a:p>
          <a:p>
            <a:pPr algn="ctr">
              <a:defRPr/>
            </a:pPr>
            <a:r>
              <a:rPr lang="ru-RU" sz="15800" b="1" dirty="0" err="1" smtClean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скасована</a:t>
            </a:r>
            <a:r>
              <a:rPr lang="ru-RU" sz="15800" b="1" dirty="0">
                <a:solidFill>
                  <a:srgbClr val="FF0000"/>
                </a:solidFill>
                <a:latin typeface="Alice" panose="020B0604020202020204" charset="0"/>
                <a:ea typeface="Alice" panose="020B0604020202020204" charset="0"/>
                <a:cs typeface="+mn-cs"/>
              </a:rPr>
              <a:t>!</a:t>
            </a:r>
            <a:endParaRPr lang="ru-RU" sz="158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ice" panose="020B0604020202020204" charset="0"/>
              <a:ea typeface="Alice" panose="020B060402020202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nd Gold Minimalistic Newsletter Presentation ">
  <a:themeElements>
    <a:clrScheme name="Office">
      <a:dk1>
        <a:srgbClr val="191919"/>
      </a:dk1>
      <a:lt1>
        <a:srgbClr val="FFFFFF"/>
      </a:lt1>
      <a:dk2>
        <a:srgbClr val="7DBFF8"/>
      </a:dk2>
      <a:lt2>
        <a:srgbClr val="EEECE1"/>
      </a:lt2>
      <a:accent1>
        <a:srgbClr val="7DBFF8"/>
      </a:accent1>
      <a:accent2>
        <a:srgbClr val="B89D40"/>
      </a:accent2>
      <a:accent3>
        <a:srgbClr val="666666"/>
      </a:accent3>
      <a:accent4>
        <a:srgbClr val="C0C0C0"/>
      </a:accent4>
      <a:accent5>
        <a:srgbClr val="EDECED"/>
      </a:accent5>
      <a:accent6>
        <a:srgbClr val="F4F4F4"/>
      </a:accent6>
      <a:hlink>
        <a:srgbClr val="8888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247</Words>
  <Application>Microsoft Office PowerPoint</Application>
  <PresentationFormat>Произвольный</PresentationFormat>
  <Paragraphs>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Open Sans</vt:lpstr>
      <vt:lpstr>Wingdings</vt:lpstr>
      <vt:lpstr>Alice</vt:lpstr>
      <vt:lpstr>Calibri</vt:lpstr>
      <vt:lpstr>Blue and Gold Minimalistic Newsletter Presentation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Вчительська</cp:lastModifiedBy>
  <cp:revision>17</cp:revision>
  <dcterms:modified xsi:type="dcterms:W3CDTF">2023-02-13T06:46:35Z</dcterms:modified>
</cp:coreProperties>
</file>