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59" autoAdjust="0"/>
    <p:restoredTop sz="86323" autoAdjust="0"/>
  </p:normalViewPr>
  <p:slideViewPr>
    <p:cSldViewPr>
      <p:cViewPr varScale="1">
        <p:scale>
          <a:sx n="73" d="100"/>
          <a:sy n="73" d="100"/>
        </p:scale>
        <p:origin x="-17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31F57-BB24-4E4D-B324-BFD417A95E49}" type="datetimeFigureOut">
              <a:rPr lang="ru-RU" smtClean="0"/>
              <a:pPr/>
              <a:t>02.08.2016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96FA53-7B27-432A-A043-C223A7D27A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4135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7AEDB-FAA7-4329-9AAB-890127BE2769}" type="datetimeFigureOut">
              <a:rPr lang="ru-RU" smtClean="0"/>
              <a:pPr/>
              <a:t>02.08.2016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C78E-4C91-4F6D-8A35-035C2E70B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advTm="5000">
        <p14:reveal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7AEDB-FAA7-4329-9AAB-890127BE2769}" type="datetimeFigureOut">
              <a:rPr lang="ru-RU" smtClean="0"/>
              <a:pPr/>
              <a:t>02.08.2016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C78E-4C91-4F6D-8A35-035C2E70B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advTm="5000">
        <p14:reveal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7AEDB-FAA7-4329-9AAB-890127BE2769}" type="datetimeFigureOut">
              <a:rPr lang="ru-RU" smtClean="0"/>
              <a:pPr/>
              <a:t>02.08.2016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C78E-4C91-4F6D-8A35-035C2E70B37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advTm="5000">
        <p14:reveal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7AEDB-FAA7-4329-9AAB-890127BE2769}" type="datetimeFigureOut">
              <a:rPr lang="ru-RU" smtClean="0"/>
              <a:pPr/>
              <a:t>02.08.2016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C78E-4C91-4F6D-8A35-035C2E70B3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advTm="5000">
        <p14:reveal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7AEDB-FAA7-4329-9AAB-890127BE2769}" type="datetimeFigureOut">
              <a:rPr lang="ru-RU" smtClean="0"/>
              <a:pPr/>
              <a:t>02.08.2016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C78E-4C91-4F6D-8A35-035C2E70B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advTm="5000">
        <p14:reveal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7AEDB-FAA7-4329-9AAB-890127BE2769}" type="datetimeFigureOut">
              <a:rPr lang="ru-RU" smtClean="0"/>
              <a:pPr/>
              <a:t>02.08.2016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C78E-4C91-4F6D-8A35-035C2E70B3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advTm="5000">
        <p14:reveal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7AEDB-FAA7-4329-9AAB-890127BE2769}" type="datetimeFigureOut">
              <a:rPr lang="ru-RU" smtClean="0"/>
              <a:pPr/>
              <a:t>02.08.2016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C78E-4C91-4F6D-8A35-035C2E70B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advTm="5000">
        <p14:reveal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7AEDB-FAA7-4329-9AAB-890127BE2769}" type="datetimeFigureOut">
              <a:rPr lang="ru-RU" smtClean="0"/>
              <a:pPr/>
              <a:t>02.08.2016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C78E-4C91-4F6D-8A35-035C2E70B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advTm="5000">
        <p14:reveal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7AEDB-FAA7-4329-9AAB-890127BE2769}" type="datetimeFigureOut">
              <a:rPr lang="ru-RU" smtClean="0"/>
              <a:pPr/>
              <a:t>02.08.2016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C78E-4C91-4F6D-8A35-035C2E70B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advTm="5000">
        <p14:reveal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7AEDB-FAA7-4329-9AAB-890127BE2769}" type="datetimeFigureOut">
              <a:rPr lang="ru-RU" smtClean="0"/>
              <a:pPr/>
              <a:t>02.08.2016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C78E-4C91-4F6D-8A35-035C2E70B3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advTm="5000">
        <p14:reveal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7AEDB-FAA7-4329-9AAB-890127BE2769}" type="datetimeFigureOut">
              <a:rPr lang="ru-RU" smtClean="0"/>
              <a:pPr/>
              <a:t>02.08.2016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C78E-4C91-4F6D-8A35-035C2E70B3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advTm="5000">
        <p14:reveal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7E7AEDB-FAA7-4329-9AAB-890127BE2769}" type="datetimeFigureOut">
              <a:rPr lang="ru-RU" smtClean="0"/>
              <a:pPr/>
              <a:t>02.08.2016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55EC78E-4C91-4F6D-8A35-035C2E70B3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>
    <mc:Choice xmlns:p14="http://schemas.microsoft.com/office/powerpoint/2010/main" xmlns="" Requires="p14">
      <p:transition spd="med" advTm="5000">
        <p14:reveal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1"/>
            <a:ext cx="7846640" cy="1656183"/>
          </a:xfrm>
        </p:spPr>
        <p:txBody>
          <a:bodyPr/>
          <a:lstStyle/>
          <a:p>
            <a:r>
              <a:rPr lang="uk-UA" dirty="0" smtClean="0"/>
              <a:t>Загін №1 об’єднав 1,2,3 класи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CIMG40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1940834"/>
            <a:ext cx="6048672" cy="43684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advTm="5000">
        <p14:reveal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Ми дуже любимо малювати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…. І на асфальті</a:t>
            </a:r>
            <a:endParaRPr lang="ru-RU" dirty="0"/>
          </a:p>
        </p:txBody>
      </p:sp>
      <p:pic>
        <p:nvPicPr>
          <p:cNvPr id="8195" name="Picture 3" descr="C:\Users\таня\Desktop\табір\CIMG408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rot="5400000">
            <a:off x="827567" y="3695354"/>
            <a:ext cx="3291813" cy="246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dirty="0" smtClean="0"/>
              <a:t>…. І на папері</a:t>
            </a:r>
            <a:endParaRPr lang="ru-RU" dirty="0"/>
          </a:p>
        </p:txBody>
      </p:sp>
      <p:pic>
        <p:nvPicPr>
          <p:cNvPr id="8194" name="Picture 2" descr="C:\Users\таня\Desktop\табір\CIMG407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758266" y="3429000"/>
            <a:ext cx="3596217" cy="269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3993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advTm="5000">
        <p14:reveal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Веселі конкурси нікого не залишать осторонь</a:t>
            </a:r>
            <a:endParaRPr lang="ru-RU" dirty="0"/>
          </a:p>
        </p:txBody>
      </p:sp>
      <p:pic>
        <p:nvPicPr>
          <p:cNvPr id="9219" name="Picture 3" descr="C:\Users\таня\Desktop\табір\CIMG410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76275" y="2969911"/>
            <a:ext cx="3822700" cy="286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таня\Desktop\табір\CIMG4099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45025" y="2969911"/>
            <a:ext cx="3822700" cy="286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47143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advTm="5000">
        <p14:reveal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таня\Desktop\табір\DSCN13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274624" y="2674938"/>
            <a:ext cx="4602690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На веселих стартах весело і нам , і вихователям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9627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advTm="5000">
        <p14:reveal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ня\Desktop\табір\CIMG40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275152" y="2674938"/>
            <a:ext cx="4601633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Найкращий спосіб подружитись – колективна гра.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58267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advTm="5000">
        <p14:reveal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ня\Desktop\табір\CIMG40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275152" y="2674938"/>
            <a:ext cx="4601633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1 клас у таборі вперше. Цікава прогулянка до річки.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34295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advTm="5000">
        <p14:reveal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У таборі ми не тільки відпочивали, а й робили корисні справи.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uk-UA" dirty="0" smtClean="0"/>
              <a:t>Чистимо джерела для річки</a:t>
            </a:r>
            <a:endParaRPr lang="ru-RU" dirty="0"/>
          </a:p>
        </p:txBody>
      </p:sp>
      <p:pic>
        <p:nvPicPr>
          <p:cNvPr id="3075" name="Picture 3" descr="C:\Users\таня\Desktop\табір\CIMG409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89517" y="3429000"/>
            <a:ext cx="3596217" cy="269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Збираємо лікарські рослини для чаю взимку.</a:t>
            </a:r>
            <a:endParaRPr lang="ru-RU" dirty="0"/>
          </a:p>
        </p:txBody>
      </p:sp>
      <p:pic>
        <p:nvPicPr>
          <p:cNvPr id="3074" name="Picture 2" descr="C:\Users\таня\Desktop\табір\CIMG409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758266" y="3429000"/>
            <a:ext cx="3596217" cy="269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63538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advTm="5000">
        <p14:reveal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Весело у таборі співати і танцювати.</a:t>
            </a:r>
            <a:endParaRPr lang="ru-RU" dirty="0"/>
          </a:p>
        </p:txBody>
      </p:sp>
      <p:pic>
        <p:nvPicPr>
          <p:cNvPr id="4099" name="Picture 3" descr="C:\Users\таня\Desktop\табір\CIMG410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76275" y="2969911"/>
            <a:ext cx="3822700" cy="286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таня\Desktop\табір\CIMG411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45025" y="2969911"/>
            <a:ext cx="3822700" cy="286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78722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advTm="5000">
        <p14:reveal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таня\Desktop\табір\CIMG41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275152" y="2674938"/>
            <a:ext cx="4601633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Будуємо казковий палац із піску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32141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advTm="5000">
        <p14:reveal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Весело ми граємо, призи здобуваємо</a:t>
            </a:r>
            <a:endParaRPr lang="ru-RU" dirty="0"/>
          </a:p>
        </p:txBody>
      </p:sp>
      <p:pic>
        <p:nvPicPr>
          <p:cNvPr id="1027" name="Picture 3" descr="C:\Users\таня\Desktop\табір\CIMG40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18038" y="2526578"/>
            <a:ext cx="4821122" cy="316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1700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advTm="5000">
        <p14:reveal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Головне для здоров’я – заняття спортом</a:t>
            </a:r>
            <a:endParaRPr lang="ru-RU" dirty="0"/>
          </a:p>
        </p:txBody>
      </p:sp>
      <p:pic>
        <p:nvPicPr>
          <p:cNvPr id="6147" name="Picture 3" descr="C:\Users\таня\Desktop\табір\CIMG411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76275" y="2969911"/>
            <a:ext cx="3822700" cy="286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таня\Desktop\табір\DSCN1343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4502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77300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advTm="5000">
        <p14:reveal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таня\Desktop\табір\CIMG41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275152" y="2674938"/>
            <a:ext cx="4601633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Смачно-о-о-о</a:t>
            </a:r>
            <a:r>
              <a:rPr lang="uk-UA" dirty="0" smtClean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51540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advTm="5000">
        <p14:reveal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87</TotalTime>
  <Words>101</Words>
  <Application>Microsoft Office PowerPoint</Application>
  <PresentationFormat>Экран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Загін №1 об’єднав 1,2,3 класи</vt:lpstr>
      <vt:lpstr>Найкращий спосіб подружитись – колективна гра.</vt:lpstr>
      <vt:lpstr>1 клас у таборі вперше. Цікава прогулянка до річки.</vt:lpstr>
      <vt:lpstr>У таборі ми не тільки відпочивали, а й робили корисні справи.</vt:lpstr>
      <vt:lpstr>Весело у таборі співати і танцювати.</vt:lpstr>
      <vt:lpstr>Будуємо казковий палац із піску</vt:lpstr>
      <vt:lpstr>Весело ми граємо, призи здобуваємо</vt:lpstr>
      <vt:lpstr>Головне для здоров’я – заняття спортом</vt:lpstr>
      <vt:lpstr>Смачно-о-о-о!</vt:lpstr>
      <vt:lpstr>Ми дуже любимо малювати</vt:lpstr>
      <vt:lpstr>Веселі конкурси нікого не залишать осторонь</vt:lpstr>
      <vt:lpstr>На веселих стартах весело і нам , і вихователям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комп</cp:lastModifiedBy>
  <cp:revision>11</cp:revision>
  <dcterms:created xsi:type="dcterms:W3CDTF">2016-06-15T08:22:13Z</dcterms:created>
  <dcterms:modified xsi:type="dcterms:W3CDTF">2016-08-01T23:36:39Z</dcterms:modified>
</cp:coreProperties>
</file>