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9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59" r:id="rId13"/>
    <p:sldId id="262" r:id="rId14"/>
    <p:sldId id="263" r:id="rId15"/>
    <p:sldId id="264" r:id="rId16"/>
    <p:sldId id="265" r:id="rId17"/>
    <p:sldId id="266" r:id="rId18"/>
    <p:sldId id="274" r:id="rId19"/>
    <p:sldId id="268" r:id="rId20"/>
    <p:sldId id="270" r:id="rId21"/>
    <p:sldId id="271" r:id="rId22"/>
    <p:sldId id="276" r:id="rId23"/>
    <p:sldId id="277" r:id="rId24"/>
    <p:sldId id="278" r:id="rId25"/>
    <p:sldId id="290" r:id="rId26"/>
    <p:sldId id="291" r:id="rId27"/>
    <p:sldId id="294" r:id="rId28"/>
    <p:sldId id="292" r:id="rId29"/>
    <p:sldId id="293" r:id="rId30"/>
    <p:sldId id="280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40" autoAdjust="0"/>
    <p:restoredTop sz="94660"/>
  </p:normalViewPr>
  <p:slideViewPr>
    <p:cSldViewPr snapToGrid="0">
      <p:cViewPr varScale="1">
        <p:scale>
          <a:sx n="59" d="100"/>
          <a:sy n="59" d="100"/>
        </p:scale>
        <p:origin x="64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8C8BE-B7F1-4082-B68B-5C63B77346E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36BAFE-AC28-4AF3-9FAE-9B3B6650EFCB}">
      <dgm:prSet/>
      <dgm:spPr/>
      <dgm:t>
        <a:bodyPr/>
        <a:lstStyle/>
        <a:p>
          <a:r>
            <a:rPr lang="uk-UA" dirty="0" err="1"/>
            <a:t>Берман</a:t>
          </a:r>
          <a:endParaRPr lang="en-US" dirty="0"/>
        </a:p>
      </dgm:t>
    </dgm:pt>
    <dgm:pt modelId="{615D8228-9113-4D18-9F3F-D812FBB9D981}" type="parTrans" cxnId="{43F27189-2C23-46BA-8495-426C8D0185FF}">
      <dgm:prSet/>
      <dgm:spPr/>
      <dgm:t>
        <a:bodyPr/>
        <a:lstStyle/>
        <a:p>
          <a:endParaRPr lang="en-US"/>
        </a:p>
      </dgm:t>
    </dgm:pt>
    <dgm:pt modelId="{B91467E2-D0B1-42C9-A696-2C5718F97342}" type="sibTrans" cxnId="{43F27189-2C23-46BA-8495-426C8D0185FF}">
      <dgm:prSet/>
      <dgm:spPr/>
      <dgm:t>
        <a:bodyPr/>
        <a:lstStyle/>
        <a:p>
          <a:endParaRPr lang="en-US"/>
        </a:p>
      </dgm:t>
    </dgm:pt>
    <dgm:pt modelId="{6BFA1615-D674-42AE-A5BD-EA42B8A76137}">
      <dgm:prSet/>
      <dgm:spPr/>
      <dgm:t>
        <a:bodyPr/>
        <a:lstStyle/>
        <a:p>
          <a:r>
            <a:rPr lang="uk-UA"/>
            <a:t>Мріє, творить, допомагає</a:t>
          </a:r>
          <a:endParaRPr lang="en-US"/>
        </a:p>
      </dgm:t>
    </dgm:pt>
    <dgm:pt modelId="{38E17BC8-F40A-410E-B990-31D6FADCB9B2}" type="parTrans" cxnId="{F74EE92D-929D-4C37-94AA-68D069BEDE10}">
      <dgm:prSet/>
      <dgm:spPr/>
      <dgm:t>
        <a:bodyPr/>
        <a:lstStyle/>
        <a:p>
          <a:endParaRPr lang="en-US"/>
        </a:p>
      </dgm:t>
    </dgm:pt>
    <dgm:pt modelId="{59D6154A-8A9E-4BF8-AD97-975829A57AC7}" type="sibTrans" cxnId="{F74EE92D-929D-4C37-94AA-68D069BEDE10}">
      <dgm:prSet/>
      <dgm:spPr/>
      <dgm:t>
        <a:bodyPr/>
        <a:lstStyle/>
        <a:p>
          <a:endParaRPr lang="en-US"/>
        </a:p>
      </dgm:t>
    </dgm:pt>
    <dgm:pt modelId="{E4FDFEA4-D836-4BBF-899F-9F78591063F6}">
      <dgm:prSet/>
      <dgm:spPr/>
      <dgm:t>
        <a:bodyPr/>
        <a:lstStyle/>
        <a:p>
          <a:r>
            <a:rPr lang="uk-UA"/>
            <a:t>Рятує життя Джонсі. Косить все на своєму шляху.</a:t>
          </a:r>
          <a:endParaRPr lang="en-US"/>
        </a:p>
      </dgm:t>
    </dgm:pt>
    <dgm:pt modelId="{81502D76-9E21-4E80-9A74-9D4728CC149B}" type="parTrans" cxnId="{64E6441E-1A87-40D2-807C-197A892B797E}">
      <dgm:prSet/>
      <dgm:spPr/>
      <dgm:t>
        <a:bodyPr/>
        <a:lstStyle/>
        <a:p>
          <a:endParaRPr lang="en-US"/>
        </a:p>
      </dgm:t>
    </dgm:pt>
    <dgm:pt modelId="{C8115DFD-5A10-4B38-BCF0-7F4E72B306D7}" type="sibTrans" cxnId="{64E6441E-1A87-40D2-807C-197A892B797E}">
      <dgm:prSet/>
      <dgm:spPr/>
      <dgm:t>
        <a:bodyPr/>
        <a:lstStyle/>
        <a:p>
          <a:endParaRPr lang="en-US"/>
        </a:p>
      </dgm:t>
    </dgm:pt>
    <dgm:pt modelId="{9006F0EE-FEB8-46A7-A9FB-3F0863DFE037}">
      <dgm:prSet/>
      <dgm:spPr/>
      <dgm:t>
        <a:bodyPr/>
        <a:lstStyle/>
        <a:p>
          <a:r>
            <a:rPr lang="uk-UA"/>
            <a:t>Вбиває, знищує, гуляє</a:t>
          </a:r>
          <a:endParaRPr lang="en-US"/>
        </a:p>
      </dgm:t>
    </dgm:pt>
    <dgm:pt modelId="{33D7168E-D7E8-48ED-9B20-DC2337668719}" type="parTrans" cxnId="{69A22681-4553-495D-921E-D385C6040E29}">
      <dgm:prSet/>
      <dgm:spPr/>
      <dgm:t>
        <a:bodyPr/>
        <a:lstStyle/>
        <a:p>
          <a:endParaRPr lang="en-US"/>
        </a:p>
      </dgm:t>
    </dgm:pt>
    <dgm:pt modelId="{4C7A1687-497B-4A29-B156-8B045A4818BB}" type="sibTrans" cxnId="{69A22681-4553-495D-921E-D385C6040E29}">
      <dgm:prSet/>
      <dgm:spPr/>
      <dgm:t>
        <a:bodyPr/>
        <a:lstStyle/>
        <a:p>
          <a:endParaRPr lang="en-US"/>
        </a:p>
      </dgm:t>
    </dgm:pt>
    <dgm:pt modelId="{4551BF6A-03E7-459C-A4C8-A685258D9986}">
      <dgm:prSet/>
      <dgm:spPr/>
      <dgm:t>
        <a:bodyPr/>
        <a:lstStyle/>
        <a:p>
          <a:r>
            <a:rPr lang="uk-UA"/>
            <a:t>Безжальна, жорстока</a:t>
          </a:r>
          <a:endParaRPr lang="en-US"/>
        </a:p>
      </dgm:t>
    </dgm:pt>
    <dgm:pt modelId="{7AA8F16F-6308-426B-BF43-7BA0BE04B1B9}" type="parTrans" cxnId="{31F7AF77-82CF-406A-B441-9B06FDE1C5B6}">
      <dgm:prSet/>
      <dgm:spPr/>
      <dgm:t>
        <a:bodyPr/>
        <a:lstStyle/>
        <a:p>
          <a:endParaRPr lang="en-US"/>
        </a:p>
      </dgm:t>
    </dgm:pt>
    <dgm:pt modelId="{4D536AC5-1B02-4E5C-8E53-E8834E90EF58}" type="sibTrans" cxnId="{31F7AF77-82CF-406A-B441-9B06FDE1C5B6}">
      <dgm:prSet/>
      <dgm:spPr/>
      <dgm:t>
        <a:bodyPr/>
        <a:lstStyle/>
        <a:p>
          <a:endParaRPr lang="en-US"/>
        </a:p>
      </dgm:t>
    </dgm:pt>
    <dgm:pt modelId="{63859AD2-3B47-4F0A-9159-5EE631F7F48D}">
      <dgm:prSet/>
      <dgm:spPr/>
      <dgm:t>
        <a:bodyPr/>
        <a:lstStyle/>
        <a:p>
          <a:r>
            <a:rPr lang="uk-UA"/>
            <a:t>Пневмонія</a:t>
          </a:r>
          <a:endParaRPr lang="en-US"/>
        </a:p>
      </dgm:t>
    </dgm:pt>
    <dgm:pt modelId="{2303C3D6-B572-4BE0-99B9-4AD3E45C94BA}" type="parTrans" cxnId="{571463B1-A41F-49BC-BD1E-A2FDD3CA49AA}">
      <dgm:prSet/>
      <dgm:spPr/>
      <dgm:t>
        <a:bodyPr/>
        <a:lstStyle/>
        <a:p>
          <a:endParaRPr lang="en-US"/>
        </a:p>
      </dgm:t>
    </dgm:pt>
    <dgm:pt modelId="{254D347D-689A-4801-803D-11D65993D12F}" type="sibTrans" cxnId="{571463B1-A41F-49BC-BD1E-A2FDD3CA49AA}">
      <dgm:prSet/>
      <dgm:spPr/>
      <dgm:t>
        <a:bodyPr/>
        <a:lstStyle/>
        <a:p>
          <a:endParaRPr lang="en-US"/>
        </a:p>
      </dgm:t>
    </dgm:pt>
    <dgm:pt modelId="{27B16FB1-83CD-40E5-90AB-32F26173F8C1}">
      <dgm:prSet/>
      <dgm:spPr/>
      <dgm:t>
        <a:bodyPr/>
        <a:lstStyle/>
        <a:p>
          <a:br>
            <a:rPr lang="en-US"/>
          </a:br>
          <a:r>
            <a:rPr lang="uk-UA" dirty="0"/>
            <a:t>Співчутливий, безкорисний</a:t>
          </a:r>
          <a:endParaRPr lang="en-US" dirty="0"/>
        </a:p>
      </dgm:t>
    </dgm:pt>
    <dgm:pt modelId="{89837ED3-9C13-4972-9AEE-F0897B58B860}" type="parTrans" cxnId="{0515BF4E-1F1B-43E9-8549-CB7EC2B60DB1}">
      <dgm:prSet/>
      <dgm:spPr/>
      <dgm:t>
        <a:bodyPr/>
        <a:lstStyle/>
        <a:p>
          <a:endParaRPr lang="uk-UA"/>
        </a:p>
      </dgm:t>
    </dgm:pt>
    <dgm:pt modelId="{005E9109-E227-4491-A765-5D1A170684BE}" type="sibTrans" cxnId="{0515BF4E-1F1B-43E9-8549-CB7EC2B60DB1}">
      <dgm:prSet/>
      <dgm:spPr/>
      <dgm:t>
        <a:bodyPr/>
        <a:lstStyle/>
        <a:p>
          <a:endParaRPr lang="uk-UA"/>
        </a:p>
      </dgm:t>
    </dgm:pt>
    <dgm:pt modelId="{F2E6A21C-63A5-4D17-BE63-7E4265FE1784}" type="pres">
      <dgm:prSet presAssocID="{8028C8BE-B7F1-4082-B68B-5C63B77346EF}" presName="vert0" presStyleCnt="0">
        <dgm:presLayoutVars>
          <dgm:dir/>
          <dgm:animOne val="branch"/>
          <dgm:animLvl val="lvl"/>
        </dgm:presLayoutVars>
      </dgm:prSet>
      <dgm:spPr/>
    </dgm:pt>
    <dgm:pt modelId="{854EACDF-9774-468C-889B-294BB77AE35B}" type="pres">
      <dgm:prSet presAssocID="{0236BAFE-AC28-4AF3-9FAE-9B3B6650EFCB}" presName="thickLine" presStyleLbl="alignNode1" presStyleIdx="0" presStyleCnt="7"/>
      <dgm:spPr/>
    </dgm:pt>
    <dgm:pt modelId="{80C406AB-57FC-40D8-B831-06AD8B72C52F}" type="pres">
      <dgm:prSet presAssocID="{0236BAFE-AC28-4AF3-9FAE-9B3B6650EFCB}" presName="horz1" presStyleCnt="0"/>
      <dgm:spPr/>
    </dgm:pt>
    <dgm:pt modelId="{7CB377FE-ED32-4FAB-8A44-AA50C16704DE}" type="pres">
      <dgm:prSet presAssocID="{0236BAFE-AC28-4AF3-9FAE-9B3B6650EFCB}" presName="tx1" presStyleLbl="revTx" presStyleIdx="0" presStyleCnt="7"/>
      <dgm:spPr/>
    </dgm:pt>
    <dgm:pt modelId="{A24CA15C-43ED-45FC-9646-E03C80DD50F9}" type="pres">
      <dgm:prSet presAssocID="{0236BAFE-AC28-4AF3-9FAE-9B3B6650EFCB}" presName="vert1" presStyleCnt="0"/>
      <dgm:spPr/>
    </dgm:pt>
    <dgm:pt modelId="{30B64805-AFC8-432A-A67F-DD09C89480BC}" type="pres">
      <dgm:prSet presAssocID="{27B16FB1-83CD-40E5-90AB-32F26173F8C1}" presName="thickLine" presStyleLbl="alignNode1" presStyleIdx="1" presStyleCnt="7"/>
      <dgm:spPr/>
    </dgm:pt>
    <dgm:pt modelId="{84718268-36D1-43CB-973F-1705E14351B5}" type="pres">
      <dgm:prSet presAssocID="{27B16FB1-83CD-40E5-90AB-32F26173F8C1}" presName="horz1" presStyleCnt="0"/>
      <dgm:spPr/>
    </dgm:pt>
    <dgm:pt modelId="{441DC779-4CD3-4BAE-B38B-F8618A767A7F}" type="pres">
      <dgm:prSet presAssocID="{27B16FB1-83CD-40E5-90AB-32F26173F8C1}" presName="tx1" presStyleLbl="revTx" presStyleIdx="1" presStyleCnt="7"/>
      <dgm:spPr/>
    </dgm:pt>
    <dgm:pt modelId="{A457FFF1-EE8D-4D31-BF1D-5220AF807F66}" type="pres">
      <dgm:prSet presAssocID="{27B16FB1-83CD-40E5-90AB-32F26173F8C1}" presName="vert1" presStyleCnt="0"/>
      <dgm:spPr/>
    </dgm:pt>
    <dgm:pt modelId="{BE81C6E8-1B07-4463-B0D3-6434FCAA6B87}" type="pres">
      <dgm:prSet presAssocID="{6BFA1615-D674-42AE-A5BD-EA42B8A76137}" presName="thickLine" presStyleLbl="alignNode1" presStyleIdx="2" presStyleCnt="7"/>
      <dgm:spPr/>
    </dgm:pt>
    <dgm:pt modelId="{6E0C0332-CE69-414F-90F7-FC85CFDB49CE}" type="pres">
      <dgm:prSet presAssocID="{6BFA1615-D674-42AE-A5BD-EA42B8A76137}" presName="horz1" presStyleCnt="0"/>
      <dgm:spPr/>
    </dgm:pt>
    <dgm:pt modelId="{E88A8D74-440B-4404-9B25-8A813183AEDC}" type="pres">
      <dgm:prSet presAssocID="{6BFA1615-D674-42AE-A5BD-EA42B8A76137}" presName="tx1" presStyleLbl="revTx" presStyleIdx="2" presStyleCnt="7"/>
      <dgm:spPr/>
    </dgm:pt>
    <dgm:pt modelId="{24ACC95E-B67D-4AAE-9F33-61570D8579DA}" type="pres">
      <dgm:prSet presAssocID="{6BFA1615-D674-42AE-A5BD-EA42B8A76137}" presName="vert1" presStyleCnt="0"/>
      <dgm:spPr/>
    </dgm:pt>
    <dgm:pt modelId="{9CA7543A-D289-4DAF-8359-D6833F406A13}" type="pres">
      <dgm:prSet presAssocID="{E4FDFEA4-D836-4BBF-899F-9F78591063F6}" presName="thickLine" presStyleLbl="alignNode1" presStyleIdx="3" presStyleCnt="7"/>
      <dgm:spPr/>
    </dgm:pt>
    <dgm:pt modelId="{873C35C7-8D10-47ED-8598-C8383A4DFE8F}" type="pres">
      <dgm:prSet presAssocID="{E4FDFEA4-D836-4BBF-899F-9F78591063F6}" presName="horz1" presStyleCnt="0"/>
      <dgm:spPr/>
    </dgm:pt>
    <dgm:pt modelId="{000EBA14-4F04-485C-B01C-A09C146E9072}" type="pres">
      <dgm:prSet presAssocID="{E4FDFEA4-D836-4BBF-899F-9F78591063F6}" presName="tx1" presStyleLbl="revTx" presStyleIdx="3" presStyleCnt="7"/>
      <dgm:spPr/>
    </dgm:pt>
    <dgm:pt modelId="{6F86A877-2264-4FA0-B3E4-4819E6C610E6}" type="pres">
      <dgm:prSet presAssocID="{E4FDFEA4-D836-4BBF-899F-9F78591063F6}" presName="vert1" presStyleCnt="0"/>
      <dgm:spPr/>
    </dgm:pt>
    <dgm:pt modelId="{5D3AC0A3-E7DF-46FB-9940-F1CBB15F5115}" type="pres">
      <dgm:prSet presAssocID="{9006F0EE-FEB8-46A7-A9FB-3F0863DFE037}" presName="thickLine" presStyleLbl="alignNode1" presStyleIdx="4" presStyleCnt="7"/>
      <dgm:spPr/>
    </dgm:pt>
    <dgm:pt modelId="{07480716-DE1A-4D2A-AA12-FEA3A54A840B}" type="pres">
      <dgm:prSet presAssocID="{9006F0EE-FEB8-46A7-A9FB-3F0863DFE037}" presName="horz1" presStyleCnt="0"/>
      <dgm:spPr/>
    </dgm:pt>
    <dgm:pt modelId="{DC0401E2-A357-4DA6-83A2-C2C4C7980A2B}" type="pres">
      <dgm:prSet presAssocID="{9006F0EE-FEB8-46A7-A9FB-3F0863DFE037}" presName="tx1" presStyleLbl="revTx" presStyleIdx="4" presStyleCnt="7"/>
      <dgm:spPr/>
    </dgm:pt>
    <dgm:pt modelId="{30BA0463-0E89-4F21-8848-913D1701055A}" type="pres">
      <dgm:prSet presAssocID="{9006F0EE-FEB8-46A7-A9FB-3F0863DFE037}" presName="vert1" presStyleCnt="0"/>
      <dgm:spPr/>
    </dgm:pt>
    <dgm:pt modelId="{FDA9466F-978C-4629-8866-1EAA32343660}" type="pres">
      <dgm:prSet presAssocID="{4551BF6A-03E7-459C-A4C8-A685258D9986}" presName="thickLine" presStyleLbl="alignNode1" presStyleIdx="5" presStyleCnt="7"/>
      <dgm:spPr/>
    </dgm:pt>
    <dgm:pt modelId="{FCE3B34D-0C8C-47CB-B3D3-CEADD8971E67}" type="pres">
      <dgm:prSet presAssocID="{4551BF6A-03E7-459C-A4C8-A685258D9986}" presName="horz1" presStyleCnt="0"/>
      <dgm:spPr/>
    </dgm:pt>
    <dgm:pt modelId="{9A7821CA-742F-4176-9953-DA740166554D}" type="pres">
      <dgm:prSet presAssocID="{4551BF6A-03E7-459C-A4C8-A685258D9986}" presName="tx1" presStyleLbl="revTx" presStyleIdx="5" presStyleCnt="7"/>
      <dgm:spPr/>
    </dgm:pt>
    <dgm:pt modelId="{884268C4-B9D9-490B-B483-5F7FB5ED2A80}" type="pres">
      <dgm:prSet presAssocID="{4551BF6A-03E7-459C-A4C8-A685258D9986}" presName="vert1" presStyleCnt="0"/>
      <dgm:spPr/>
    </dgm:pt>
    <dgm:pt modelId="{2801B302-0086-4882-8A7A-3A98073D650C}" type="pres">
      <dgm:prSet presAssocID="{63859AD2-3B47-4F0A-9159-5EE631F7F48D}" presName="thickLine" presStyleLbl="alignNode1" presStyleIdx="6" presStyleCnt="7"/>
      <dgm:spPr/>
    </dgm:pt>
    <dgm:pt modelId="{EB02EEE8-B167-4765-A938-D6A6A9F1AF9A}" type="pres">
      <dgm:prSet presAssocID="{63859AD2-3B47-4F0A-9159-5EE631F7F48D}" presName="horz1" presStyleCnt="0"/>
      <dgm:spPr/>
    </dgm:pt>
    <dgm:pt modelId="{6C1BA0D6-62B6-4990-BCD7-4F61F3806A4A}" type="pres">
      <dgm:prSet presAssocID="{63859AD2-3B47-4F0A-9159-5EE631F7F48D}" presName="tx1" presStyleLbl="revTx" presStyleIdx="6" presStyleCnt="7"/>
      <dgm:spPr/>
    </dgm:pt>
    <dgm:pt modelId="{C61A5790-1A95-44FB-A431-27DA2635C000}" type="pres">
      <dgm:prSet presAssocID="{63859AD2-3B47-4F0A-9159-5EE631F7F48D}" presName="vert1" presStyleCnt="0"/>
      <dgm:spPr/>
    </dgm:pt>
  </dgm:ptLst>
  <dgm:cxnLst>
    <dgm:cxn modelId="{64E6441E-1A87-40D2-807C-197A892B797E}" srcId="{8028C8BE-B7F1-4082-B68B-5C63B77346EF}" destId="{E4FDFEA4-D836-4BBF-899F-9F78591063F6}" srcOrd="3" destOrd="0" parTransId="{81502D76-9E21-4E80-9A74-9D4728CC149B}" sibTransId="{C8115DFD-5A10-4B38-BCF0-7F4E72B306D7}"/>
    <dgm:cxn modelId="{F74EE92D-929D-4C37-94AA-68D069BEDE10}" srcId="{8028C8BE-B7F1-4082-B68B-5C63B77346EF}" destId="{6BFA1615-D674-42AE-A5BD-EA42B8A76137}" srcOrd="2" destOrd="0" parTransId="{38E17BC8-F40A-410E-B990-31D6FADCB9B2}" sibTransId="{59D6154A-8A9E-4BF8-AD97-975829A57AC7}"/>
    <dgm:cxn modelId="{3E781266-8322-4925-AB83-487A0420F0D3}" type="presOf" srcId="{E4FDFEA4-D836-4BBF-899F-9F78591063F6}" destId="{000EBA14-4F04-485C-B01C-A09C146E9072}" srcOrd="0" destOrd="0" presId="urn:microsoft.com/office/officeart/2008/layout/LinedList"/>
    <dgm:cxn modelId="{0515BF4E-1F1B-43E9-8549-CB7EC2B60DB1}" srcId="{8028C8BE-B7F1-4082-B68B-5C63B77346EF}" destId="{27B16FB1-83CD-40E5-90AB-32F26173F8C1}" srcOrd="1" destOrd="0" parTransId="{89837ED3-9C13-4972-9AEE-F0897B58B860}" sibTransId="{005E9109-E227-4491-A765-5D1A170684BE}"/>
    <dgm:cxn modelId="{2D0CDD73-1112-4E7F-86C3-4E6BF8BCE1EE}" type="presOf" srcId="{8028C8BE-B7F1-4082-B68B-5C63B77346EF}" destId="{F2E6A21C-63A5-4D17-BE63-7E4265FE1784}" srcOrd="0" destOrd="0" presId="urn:microsoft.com/office/officeart/2008/layout/LinedList"/>
    <dgm:cxn modelId="{31F7AF77-82CF-406A-B441-9B06FDE1C5B6}" srcId="{8028C8BE-B7F1-4082-B68B-5C63B77346EF}" destId="{4551BF6A-03E7-459C-A4C8-A685258D9986}" srcOrd="5" destOrd="0" parTransId="{7AA8F16F-6308-426B-BF43-7BA0BE04B1B9}" sibTransId="{4D536AC5-1B02-4E5C-8E53-E8834E90EF58}"/>
    <dgm:cxn modelId="{69A22681-4553-495D-921E-D385C6040E29}" srcId="{8028C8BE-B7F1-4082-B68B-5C63B77346EF}" destId="{9006F0EE-FEB8-46A7-A9FB-3F0863DFE037}" srcOrd="4" destOrd="0" parTransId="{33D7168E-D7E8-48ED-9B20-DC2337668719}" sibTransId="{4C7A1687-497B-4A29-B156-8B045A4818BB}"/>
    <dgm:cxn modelId="{43F27189-2C23-46BA-8495-426C8D0185FF}" srcId="{8028C8BE-B7F1-4082-B68B-5C63B77346EF}" destId="{0236BAFE-AC28-4AF3-9FAE-9B3B6650EFCB}" srcOrd="0" destOrd="0" parTransId="{615D8228-9113-4D18-9F3F-D812FBB9D981}" sibTransId="{B91467E2-D0B1-42C9-A696-2C5718F97342}"/>
    <dgm:cxn modelId="{054E9197-7231-4790-8E4D-C2499BC528D7}" type="presOf" srcId="{6BFA1615-D674-42AE-A5BD-EA42B8A76137}" destId="{E88A8D74-440B-4404-9B25-8A813183AEDC}" srcOrd="0" destOrd="0" presId="urn:microsoft.com/office/officeart/2008/layout/LinedList"/>
    <dgm:cxn modelId="{28B57BAF-0735-4A9E-B18A-F947EAE7EE25}" type="presOf" srcId="{4551BF6A-03E7-459C-A4C8-A685258D9986}" destId="{9A7821CA-742F-4176-9953-DA740166554D}" srcOrd="0" destOrd="0" presId="urn:microsoft.com/office/officeart/2008/layout/LinedList"/>
    <dgm:cxn modelId="{571463B1-A41F-49BC-BD1E-A2FDD3CA49AA}" srcId="{8028C8BE-B7F1-4082-B68B-5C63B77346EF}" destId="{63859AD2-3B47-4F0A-9159-5EE631F7F48D}" srcOrd="6" destOrd="0" parTransId="{2303C3D6-B572-4BE0-99B9-4AD3E45C94BA}" sibTransId="{254D347D-689A-4801-803D-11D65993D12F}"/>
    <dgm:cxn modelId="{D456C7B6-2C0F-4F36-BEC8-B3B2B84A2014}" type="presOf" srcId="{9006F0EE-FEB8-46A7-A9FB-3F0863DFE037}" destId="{DC0401E2-A357-4DA6-83A2-C2C4C7980A2B}" srcOrd="0" destOrd="0" presId="urn:microsoft.com/office/officeart/2008/layout/LinedList"/>
    <dgm:cxn modelId="{33757EBE-D708-47FE-ABDB-AF6F66E8E565}" type="presOf" srcId="{63859AD2-3B47-4F0A-9159-5EE631F7F48D}" destId="{6C1BA0D6-62B6-4990-BCD7-4F61F3806A4A}" srcOrd="0" destOrd="0" presId="urn:microsoft.com/office/officeart/2008/layout/LinedList"/>
    <dgm:cxn modelId="{5D9FD7C7-77E7-4272-9327-674810144102}" type="presOf" srcId="{0236BAFE-AC28-4AF3-9FAE-9B3B6650EFCB}" destId="{7CB377FE-ED32-4FAB-8A44-AA50C16704DE}" srcOrd="0" destOrd="0" presId="urn:microsoft.com/office/officeart/2008/layout/LinedList"/>
    <dgm:cxn modelId="{61D623C9-C5E8-4968-91FE-B40AF32EAFC8}" type="presOf" srcId="{27B16FB1-83CD-40E5-90AB-32F26173F8C1}" destId="{441DC779-4CD3-4BAE-B38B-F8618A767A7F}" srcOrd="0" destOrd="0" presId="urn:microsoft.com/office/officeart/2008/layout/LinedList"/>
    <dgm:cxn modelId="{66CC8FB0-F8CD-4EB5-B546-DC4547D3C92E}" type="presParOf" srcId="{F2E6A21C-63A5-4D17-BE63-7E4265FE1784}" destId="{854EACDF-9774-468C-889B-294BB77AE35B}" srcOrd="0" destOrd="0" presId="urn:microsoft.com/office/officeart/2008/layout/LinedList"/>
    <dgm:cxn modelId="{68163FE2-C078-45A6-BD60-7D7759FFA251}" type="presParOf" srcId="{F2E6A21C-63A5-4D17-BE63-7E4265FE1784}" destId="{80C406AB-57FC-40D8-B831-06AD8B72C52F}" srcOrd="1" destOrd="0" presId="urn:microsoft.com/office/officeart/2008/layout/LinedList"/>
    <dgm:cxn modelId="{6E3EEEB8-BF62-4B39-94A1-CEC0165C2B4C}" type="presParOf" srcId="{80C406AB-57FC-40D8-B831-06AD8B72C52F}" destId="{7CB377FE-ED32-4FAB-8A44-AA50C16704DE}" srcOrd="0" destOrd="0" presId="urn:microsoft.com/office/officeart/2008/layout/LinedList"/>
    <dgm:cxn modelId="{C8FA1968-35AC-47C5-997C-B4E43A72402C}" type="presParOf" srcId="{80C406AB-57FC-40D8-B831-06AD8B72C52F}" destId="{A24CA15C-43ED-45FC-9646-E03C80DD50F9}" srcOrd="1" destOrd="0" presId="urn:microsoft.com/office/officeart/2008/layout/LinedList"/>
    <dgm:cxn modelId="{963AEB11-918A-4A1D-A77E-7774D3E604FB}" type="presParOf" srcId="{F2E6A21C-63A5-4D17-BE63-7E4265FE1784}" destId="{30B64805-AFC8-432A-A67F-DD09C89480BC}" srcOrd="2" destOrd="0" presId="urn:microsoft.com/office/officeart/2008/layout/LinedList"/>
    <dgm:cxn modelId="{5135F0B3-AB86-4099-AAEB-7D6067A45A64}" type="presParOf" srcId="{F2E6A21C-63A5-4D17-BE63-7E4265FE1784}" destId="{84718268-36D1-43CB-973F-1705E14351B5}" srcOrd="3" destOrd="0" presId="urn:microsoft.com/office/officeart/2008/layout/LinedList"/>
    <dgm:cxn modelId="{86E4F828-BFA4-4325-8DA5-7AEE9178441E}" type="presParOf" srcId="{84718268-36D1-43CB-973F-1705E14351B5}" destId="{441DC779-4CD3-4BAE-B38B-F8618A767A7F}" srcOrd="0" destOrd="0" presId="urn:microsoft.com/office/officeart/2008/layout/LinedList"/>
    <dgm:cxn modelId="{8E6B4E83-B501-4DE6-B479-A620937A00AA}" type="presParOf" srcId="{84718268-36D1-43CB-973F-1705E14351B5}" destId="{A457FFF1-EE8D-4D31-BF1D-5220AF807F66}" srcOrd="1" destOrd="0" presId="urn:microsoft.com/office/officeart/2008/layout/LinedList"/>
    <dgm:cxn modelId="{AB20B086-CD01-4EAB-B641-C226FD074E21}" type="presParOf" srcId="{F2E6A21C-63A5-4D17-BE63-7E4265FE1784}" destId="{BE81C6E8-1B07-4463-B0D3-6434FCAA6B87}" srcOrd="4" destOrd="0" presId="urn:microsoft.com/office/officeart/2008/layout/LinedList"/>
    <dgm:cxn modelId="{65631C4F-05ED-47DE-8FC3-F50A9E458C93}" type="presParOf" srcId="{F2E6A21C-63A5-4D17-BE63-7E4265FE1784}" destId="{6E0C0332-CE69-414F-90F7-FC85CFDB49CE}" srcOrd="5" destOrd="0" presId="urn:microsoft.com/office/officeart/2008/layout/LinedList"/>
    <dgm:cxn modelId="{FE4250BB-FF33-4CE3-BEEA-35B839A06341}" type="presParOf" srcId="{6E0C0332-CE69-414F-90F7-FC85CFDB49CE}" destId="{E88A8D74-440B-4404-9B25-8A813183AEDC}" srcOrd="0" destOrd="0" presId="urn:microsoft.com/office/officeart/2008/layout/LinedList"/>
    <dgm:cxn modelId="{DA14717C-01FB-491D-96F7-D60EED6E410A}" type="presParOf" srcId="{6E0C0332-CE69-414F-90F7-FC85CFDB49CE}" destId="{24ACC95E-B67D-4AAE-9F33-61570D8579DA}" srcOrd="1" destOrd="0" presId="urn:microsoft.com/office/officeart/2008/layout/LinedList"/>
    <dgm:cxn modelId="{57B39C80-BC7A-4FC0-BDAD-75F1E7C74B0A}" type="presParOf" srcId="{F2E6A21C-63A5-4D17-BE63-7E4265FE1784}" destId="{9CA7543A-D289-4DAF-8359-D6833F406A13}" srcOrd="6" destOrd="0" presId="urn:microsoft.com/office/officeart/2008/layout/LinedList"/>
    <dgm:cxn modelId="{AB952478-6AFB-42DE-AAEE-C32723BD4896}" type="presParOf" srcId="{F2E6A21C-63A5-4D17-BE63-7E4265FE1784}" destId="{873C35C7-8D10-47ED-8598-C8383A4DFE8F}" srcOrd="7" destOrd="0" presId="urn:microsoft.com/office/officeart/2008/layout/LinedList"/>
    <dgm:cxn modelId="{E803444C-FCDD-4107-8F49-2E98499885CB}" type="presParOf" srcId="{873C35C7-8D10-47ED-8598-C8383A4DFE8F}" destId="{000EBA14-4F04-485C-B01C-A09C146E9072}" srcOrd="0" destOrd="0" presId="urn:microsoft.com/office/officeart/2008/layout/LinedList"/>
    <dgm:cxn modelId="{55D205A7-B6D1-47AD-81BE-10B5584E78EA}" type="presParOf" srcId="{873C35C7-8D10-47ED-8598-C8383A4DFE8F}" destId="{6F86A877-2264-4FA0-B3E4-4819E6C610E6}" srcOrd="1" destOrd="0" presId="urn:microsoft.com/office/officeart/2008/layout/LinedList"/>
    <dgm:cxn modelId="{45A1B58B-ECE6-41A9-BD34-D9DCFFCA9C4F}" type="presParOf" srcId="{F2E6A21C-63A5-4D17-BE63-7E4265FE1784}" destId="{5D3AC0A3-E7DF-46FB-9940-F1CBB15F5115}" srcOrd="8" destOrd="0" presId="urn:microsoft.com/office/officeart/2008/layout/LinedList"/>
    <dgm:cxn modelId="{B4864A3E-0310-49B6-B143-32A410F55100}" type="presParOf" srcId="{F2E6A21C-63A5-4D17-BE63-7E4265FE1784}" destId="{07480716-DE1A-4D2A-AA12-FEA3A54A840B}" srcOrd="9" destOrd="0" presId="urn:microsoft.com/office/officeart/2008/layout/LinedList"/>
    <dgm:cxn modelId="{9DC58F3B-5B02-43E2-9229-178299C7A052}" type="presParOf" srcId="{07480716-DE1A-4D2A-AA12-FEA3A54A840B}" destId="{DC0401E2-A357-4DA6-83A2-C2C4C7980A2B}" srcOrd="0" destOrd="0" presId="urn:microsoft.com/office/officeart/2008/layout/LinedList"/>
    <dgm:cxn modelId="{C27FC361-12E3-4926-8024-7C5F7C3B7B29}" type="presParOf" srcId="{07480716-DE1A-4D2A-AA12-FEA3A54A840B}" destId="{30BA0463-0E89-4F21-8848-913D1701055A}" srcOrd="1" destOrd="0" presId="urn:microsoft.com/office/officeart/2008/layout/LinedList"/>
    <dgm:cxn modelId="{6C774506-2465-4C84-82DA-6E85CACAF3DF}" type="presParOf" srcId="{F2E6A21C-63A5-4D17-BE63-7E4265FE1784}" destId="{FDA9466F-978C-4629-8866-1EAA32343660}" srcOrd="10" destOrd="0" presId="urn:microsoft.com/office/officeart/2008/layout/LinedList"/>
    <dgm:cxn modelId="{99DABF5B-7511-4881-9D4D-647F22EA04AB}" type="presParOf" srcId="{F2E6A21C-63A5-4D17-BE63-7E4265FE1784}" destId="{FCE3B34D-0C8C-47CB-B3D3-CEADD8971E67}" srcOrd="11" destOrd="0" presId="urn:microsoft.com/office/officeart/2008/layout/LinedList"/>
    <dgm:cxn modelId="{BA3ECD0E-B1A1-489C-BCC6-A55802162C53}" type="presParOf" srcId="{FCE3B34D-0C8C-47CB-B3D3-CEADD8971E67}" destId="{9A7821CA-742F-4176-9953-DA740166554D}" srcOrd="0" destOrd="0" presId="urn:microsoft.com/office/officeart/2008/layout/LinedList"/>
    <dgm:cxn modelId="{B72ABE99-855C-41D5-8B7B-5334EF623483}" type="presParOf" srcId="{FCE3B34D-0C8C-47CB-B3D3-CEADD8971E67}" destId="{884268C4-B9D9-490B-B483-5F7FB5ED2A80}" srcOrd="1" destOrd="0" presId="urn:microsoft.com/office/officeart/2008/layout/LinedList"/>
    <dgm:cxn modelId="{3F197EA5-17FA-4472-9B76-61EDC102ABC2}" type="presParOf" srcId="{F2E6A21C-63A5-4D17-BE63-7E4265FE1784}" destId="{2801B302-0086-4882-8A7A-3A98073D650C}" srcOrd="12" destOrd="0" presId="urn:microsoft.com/office/officeart/2008/layout/LinedList"/>
    <dgm:cxn modelId="{20C5337E-4857-4B00-9605-02DEE74CFDC6}" type="presParOf" srcId="{F2E6A21C-63A5-4D17-BE63-7E4265FE1784}" destId="{EB02EEE8-B167-4765-A938-D6A6A9F1AF9A}" srcOrd="13" destOrd="0" presId="urn:microsoft.com/office/officeart/2008/layout/LinedList"/>
    <dgm:cxn modelId="{9B73B11A-846C-44A1-AE82-BF2C32A2C68E}" type="presParOf" srcId="{EB02EEE8-B167-4765-A938-D6A6A9F1AF9A}" destId="{6C1BA0D6-62B6-4990-BCD7-4F61F3806A4A}" srcOrd="0" destOrd="0" presId="urn:microsoft.com/office/officeart/2008/layout/LinedList"/>
    <dgm:cxn modelId="{45BAA5C6-6F08-43E4-ACCC-A7F92B67B83E}" type="presParOf" srcId="{EB02EEE8-B167-4765-A938-D6A6A9F1AF9A}" destId="{C61A5790-1A95-44FB-A431-27DA2635C0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EACDF-9774-468C-889B-294BB77AE35B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377FE-ED32-4FAB-8A44-AA50C16704DE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 err="1"/>
            <a:t>Берман</a:t>
          </a:r>
          <a:endParaRPr lang="en-US" sz="2200" kern="1200" dirty="0"/>
        </a:p>
      </dsp:txBody>
      <dsp:txXfrm>
        <a:off x="0" y="675"/>
        <a:ext cx="6900512" cy="790684"/>
      </dsp:txXfrm>
    </dsp:sp>
    <dsp:sp modelId="{30B64805-AFC8-432A-A67F-DD09C89480BC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DC779-4CD3-4BAE-B38B-F8618A767A7F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200" kern="1200"/>
          </a:br>
          <a:r>
            <a:rPr lang="uk-UA" sz="2200" kern="1200" dirty="0"/>
            <a:t>Співчутливий, безкорисний</a:t>
          </a:r>
          <a:endParaRPr lang="en-US" sz="2200" kern="1200" dirty="0"/>
        </a:p>
      </dsp:txBody>
      <dsp:txXfrm>
        <a:off x="0" y="791359"/>
        <a:ext cx="6900512" cy="790684"/>
      </dsp:txXfrm>
    </dsp:sp>
    <dsp:sp modelId="{BE81C6E8-1B07-4463-B0D3-6434FCAA6B87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A8D74-440B-4404-9B25-8A813183AEDC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Мріє, творить, допомагає</a:t>
          </a:r>
          <a:endParaRPr lang="en-US" sz="2200" kern="1200"/>
        </a:p>
      </dsp:txBody>
      <dsp:txXfrm>
        <a:off x="0" y="1582044"/>
        <a:ext cx="6900512" cy="790684"/>
      </dsp:txXfrm>
    </dsp:sp>
    <dsp:sp modelId="{9CA7543A-D289-4DAF-8359-D6833F406A13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EBA14-4F04-485C-B01C-A09C146E9072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Рятує життя Джонсі. Косить все на своєму шляху.</a:t>
          </a:r>
          <a:endParaRPr lang="en-US" sz="2200" kern="1200"/>
        </a:p>
      </dsp:txBody>
      <dsp:txXfrm>
        <a:off x="0" y="2372728"/>
        <a:ext cx="6900512" cy="790684"/>
      </dsp:txXfrm>
    </dsp:sp>
    <dsp:sp modelId="{5D3AC0A3-E7DF-46FB-9940-F1CBB15F5115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401E2-A357-4DA6-83A2-C2C4C7980A2B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Вбиває, знищує, гуляє</a:t>
          </a:r>
          <a:endParaRPr lang="en-US" sz="2200" kern="1200"/>
        </a:p>
      </dsp:txBody>
      <dsp:txXfrm>
        <a:off x="0" y="3163412"/>
        <a:ext cx="6900512" cy="790684"/>
      </dsp:txXfrm>
    </dsp:sp>
    <dsp:sp modelId="{FDA9466F-978C-4629-8866-1EAA32343660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821CA-742F-4176-9953-DA740166554D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Безжальна, жорстока</a:t>
          </a:r>
          <a:endParaRPr lang="en-US" sz="2200" kern="1200"/>
        </a:p>
      </dsp:txBody>
      <dsp:txXfrm>
        <a:off x="0" y="3954096"/>
        <a:ext cx="6900512" cy="790684"/>
      </dsp:txXfrm>
    </dsp:sp>
    <dsp:sp modelId="{2801B302-0086-4882-8A7A-3A98073D650C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BA0D6-62B6-4990-BCD7-4F61F3806A4A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Пневмонія</a:t>
          </a:r>
          <a:endParaRPr lang="en-US" sz="2200" kern="1200"/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7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87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53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91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722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31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73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646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699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53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98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5DA99-0539-4CC8-9261-C7111731EBAE}" type="datetimeFigureOut">
              <a:rPr lang="uk-UA" smtClean="0"/>
              <a:t>03.02.2023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5410-4DCD-4C68-80AD-BA3E04F3642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68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r="9091" b="1674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uk-UA" sz="5100" dirty="0">
                <a:latin typeface="Verdana" panose="020B0604030504040204" pitchFamily="34" charset="0"/>
                <a:ea typeface="Verdana" panose="020B0604030504040204" pitchFamily="34" charset="0"/>
              </a:rPr>
              <a:t>Творчі завдання на </a:t>
            </a:r>
            <a:r>
              <a:rPr lang="uk-UA" sz="5100" dirty="0" err="1">
                <a:latin typeface="Verdana" panose="020B0604030504040204" pitchFamily="34" charset="0"/>
                <a:ea typeface="Verdana" panose="020B0604030504040204" pitchFamily="34" charset="0"/>
              </a:rPr>
              <a:t>уроках</a:t>
            </a:r>
            <a:r>
              <a:rPr lang="uk-UA" sz="5100" dirty="0">
                <a:latin typeface="Verdana" panose="020B0604030504040204" pitchFamily="34" charset="0"/>
                <a:ea typeface="Verdana" panose="020B0604030504040204" pitchFamily="34" charset="0"/>
              </a:rPr>
              <a:t> зарубіжної літератури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uk-UA" dirty="0"/>
              <a:t>Антонець Валентина Михайлівна</a:t>
            </a:r>
          </a:p>
        </p:txBody>
      </p:sp>
    </p:spTree>
    <p:extLst>
      <p:ext uri="{BB962C8B-B14F-4D97-AF65-F5344CB8AC3E}">
        <p14:creationId xmlns:p14="http://schemas.microsoft.com/office/powerpoint/2010/main" val="267402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1590-9546-4FCD-AFF8-0E4DE6F5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uk-UA" sz="5400">
                <a:latin typeface="Verdana" panose="020B0604030504040204" pitchFamily="34" charset="0"/>
                <a:ea typeface="Verdana" panose="020B0604030504040204" pitchFamily="34" charset="0"/>
              </a:rPr>
              <a:t>Пантбук «Айвенго»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8FFB91-2ABF-4F2E-B5E9-C80062E06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47" y="347471"/>
            <a:ext cx="3065473" cy="6130948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5CEED08-8EF6-4968-9E02-CBEDDA047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5064" y="1258743"/>
            <a:ext cx="3429969" cy="68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8" y="566609"/>
            <a:ext cx="1695886" cy="2540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01" y="566609"/>
            <a:ext cx="2032514" cy="254064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68" y="3746501"/>
            <a:ext cx="1565107" cy="2544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69" y="3750733"/>
            <a:ext cx="1785777" cy="254203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996378-98B9-4F3A-9BD5-D71A617AD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5360" y="1248157"/>
            <a:ext cx="4979816" cy="4361685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9571" y="1578971"/>
            <a:ext cx="3050273" cy="1453826"/>
          </a:xfrm>
        </p:spPr>
        <p:txBody>
          <a:bodyPr anchor="b">
            <a:normAutofit/>
          </a:bodyPr>
          <a:lstStyle/>
          <a:p>
            <a:r>
              <a:rPr lang="uk-UA" sz="27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Скрапбукінги учнів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25E110-0C82-46B4-B14F-14FEDF8C2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67153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7FF09F-1F54-46D1-B139-16AD435B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 flipH="1">
            <a:off x="106103" y="3429001"/>
            <a:ext cx="685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0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5" y="365125"/>
            <a:ext cx="11480761" cy="6022611"/>
          </a:xfrm>
        </p:spPr>
      </p:pic>
    </p:spTree>
    <p:extLst>
      <p:ext uri="{BB962C8B-B14F-4D97-AF65-F5344CB8AC3E}">
        <p14:creationId xmlns:p14="http://schemas.microsoft.com/office/powerpoint/2010/main" val="188131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>
                <a:latin typeface="Verdana" panose="020B0604030504040204" pitchFamily="34" charset="0"/>
                <a:ea typeface="Verdana" panose="020B0604030504040204" pitchFamily="34" charset="0"/>
              </a:rPr>
              <a:t>Робота з опорною схемою-анкетою письменника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1659775"/>
            <a:ext cx="9744892" cy="4910841"/>
          </a:xfrm>
        </p:spPr>
      </p:pic>
    </p:spTree>
    <p:extLst>
      <p:ext uri="{BB962C8B-B14F-4D97-AF65-F5344CB8AC3E}">
        <p14:creationId xmlns:p14="http://schemas.microsoft.com/office/powerpoint/2010/main" val="1795400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4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Аналіз поезії (художні засоби)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2318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uk-UA" sz="3400">
                <a:latin typeface="Verdana" panose="020B0604030504040204" pitchFamily="34" charset="0"/>
                <a:ea typeface="Verdana" panose="020B0604030504040204" pitchFamily="34" charset="0"/>
              </a:rPr>
              <a:t>Фейсбук–сторінка героя</a:t>
            </a:r>
          </a:p>
        </p:txBody>
      </p:sp>
      <p:grpSp>
        <p:nvGrpSpPr>
          <p:cNvPr id="40" name="Group 15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 b="1"/>
          <a:stretch/>
        </p:blipFill>
        <p:spPr>
          <a:xfrm>
            <a:off x="4466900" y="531074"/>
            <a:ext cx="3566160" cy="5577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4385" b="1"/>
          <a:stretch/>
        </p:blipFill>
        <p:spPr>
          <a:xfrm>
            <a:off x="8321044" y="531074"/>
            <a:ext cx="3566160" cy="557711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6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uk-UA" sz="3100">
                <a:latin typeface="Verdana" panose="020B0604030504040204" pitchFamily="34" charset="0"/>
                <a:ea typeface="Verdana" panose="020B0604030504040204" pitchFamily="34" charset="0"/>
              </a:rPr>
              <a:t>Складання літературних </a:t>
            </a:r>
            <a:r>
              <a:rPr lang="uk-UA" sz="3100" err="1">
                <a:latin typeface="Verdana" panose="020B0604030504040204" pitchFamily="34" charset="0"/>
                <a:ea typeface="Verdana" panose="020B0604030504040204" pitchFamily="34" charset="0"/>
              </a:rPr>
              <a:t>пазлів</a:t>
            </a:r>
            <a:endParaRPr lang="uk-UA" sz="3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5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r="4" b="1571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5" b="15953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4313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uk-UA" sz="2500">
                <a:latin typeface="Verdana" panose="020B0604030504040204" pitchFamily="34" charset="0"/>
                <a:ea typeface="Verdana" panose="020B0604030504040204" pitchFamily="34" charset="0"/>
              </a:rPr>
              <a:t>Завершення квесту за повістю </a:t>
            </a:r>
            <a:br>
              <a:rPr lang="en-US" sz="250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500">
                <a:latin typeface="Verdana" panose="020B0604030504040204" pitchFamily="34" charset="0"/>
                <a:ea typeface="Verdana" panose="020B0604030504040204" pitchFamily="34" charset="0"/>
              </a:rPr>
              <a:t>«Пригоди Тома Соєра»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5" r="3" b="3"/>
          <a:stretch/>
        </p:blipFill>
        <p:spPr>
          <a:xfrm rot="5400000">
            <a:off x="6060845" y="716295"/>
            <a:ext cx="5259296" cy="54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3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uk-UA" sz="5400">
                <a:latin typeface="Verdana" panose="020B0604030504040204" pitchFamily="34" charset="0"/>
                <a:ea typeface="Verdana" panose="020B0604030504040204" pitchFamily="34" charset="0"/>
              </a:rPr>
              <a:t>Прийом «Кола на воді»</a:t>
            </a:r>
            <a:br>
              <a:rPr lang="uk-UA" sz="540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5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Р – радість вселяється в душі усіх людей.</a:t>
            </a:r>
          </a:p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І – іскра Божа розливається повсюди.</a:t>
            </a:r>
          </a:p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З – здоров'я – це найголовніше побажання на Різдво, але здоров'я Скруджа було підірвано скнарістю, жадібністю.</a:t>
            </a:r>
          </a:p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Д – добро було чуже для нашого героя, він ігнорує найбільше свято року.</a:t>
            </a:r>
          </a:p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В – вольовитість.</a:t>
            </a:r>
            <a:r>
              <a:rPr lang="en-US" sz="22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Завдяки своїй вольовитості Скрудж змінився в кращу сторону. Став почесним громадянином.</a:t>
            </a:r>
          </a:p>
          <a:p>
            <a:r>
              <a:rPr lang="uk-UA" sz="2200">
                <a:latin typeface="Verdana" panose="020B0604030504040204" pitchFamily="34" charset="0"/>
                <a:ea typeface="Verdana" panose="020B0604030504040204" pitchFamily="34" charset="0"/>
              </a:rPr>
              <a:t>О – оздоба. Цей твір є оздобою для англійської та світової літератури.</a:t>
            </a:r>
          </a:p>
        </p:txBody>
      </p:sp>
    </p:spTree>
    <p:extLst>
      <p:ext uri="{BB962C8B-B14F-4D97-AF65-F5344CB8AC3E}">
        <p14:creationId xmlns:p14="http://schemas.microsoft.com/office/powerpoint/2010/main" val="3127528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uk-UA" sz="3100" dirty="0">
                <a:latin typeface="Verdana" panose="020B0604030504040204" pitchFamily="34" charset="0"/>
                <a:ea typeface="Verdana" panose="020B0604030504040204" pitchFamily="34" charset="0"/>
              </a:rPr>
              <a:t>Дерево очікувань,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3100" dirty="0">
                <a:latin typeface="Verdana" panose="020B0604030504040204" pitchFamily="34" charset="0"/>
                <a:ea typeface="Verdana" panose="020B0604030504040204" pitchFamily="34" charset="0"/>
              </a:rPr>
              <a:t>асоціативне гроно,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3100" dirty="0" err="1">
                <a:latin typeface="Verdana" panose="020B0604030504040204" pitchFamily="34" charset="0"/>
                <a:ea typeface="Verdana" panose="020B0604030504040204" pitchFamily="34" charset="0"/>
              </a:rPr>
              <a:t>сенкан</a:t>
            </a:r>
            <a:r>
              <a:rPr lang="uk-UA" sz="3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7" r="3" b="537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r="-3" b="12667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r="3" b="31965"/>
          <a:stretch/>
        </p:blipFill>
        <p:spPr>
          <a:xfrm>
            <a:off x="7421345" y="-7"/>
            <a:ext cx="4767607" cy="3681465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00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7819" b="1"/>
          <a:stretch/>
        </p:blipFill>
        <p:spPr>
          <a:xfrm>
            <a:off x="606719" y="-1"/>
            <a:ext cx="1158528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684" y="1152144"/>
            <a:ext cx="3953501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Сучасний урок – це твір мистецтва, де педагог уміло використовує всі можливості для розвитку особистості учня.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2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uk-UA" sz="5400">
                <a:latin typeface="Verdana" panose="020B0604030504040204" pitchFamily="34" charset="0"/>
                <a:ea typeface="Verdana" panose="020B0604030504040204" pitchFamily="34" charset="0"/>
              </a:rPr>
              <a:t>Даймонд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Объект 2">
            <a:extLst>
              <a:ext uri="{FF2B5EF4-FFF2-40B4-BE49-F238E27FC236}">
                <a16:creationId xmlns:a16="http://schemas.microsoft.com/office/drawing/2014/main" id="{6F647129-C4B6-4087-BEA2-793645990A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49644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617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uk-UA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Фанфік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  Під час  літніх канікул  я побувала у Нью-Йорку.</a:t>
            </a:r>
            <a:r>
              <a:rPr lang="en-US" sz="18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Пройшла кварталом </a:t>
            </a:r>
            <a:r>
              <a:rPr lang="uk-UA" sz="1800" err="1">
                <a:latin typeface="Verdana" panose="020B0604030504040204" pitchFamily="34" charset="0"/>
                <a:ea typeface="Verdana" panose="020B0604030504040204" pitchFamily="34" charset="0"/>
              </a:rPr>
              <a:t>Гриніч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uk-UA" sz="1800" err="1">
                <a:latin typeface="Verdana" panose="020B0604030504040204" pitchFamily="34" charset="0"/>
                <a:ea typeface="Verdana" panose="020B0604030504040204" pitchFamily="34" charset="0"/>
              </a:rPr>
              <a:t>Вілідж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. Постояла біля триповерхового будинку, в якому жили Сью і Джонсі. А навпроти, на цегляній стіні – ще й досі листок плюща – шедевр </a:t>
            </a:r>
            <a:r>
              <a:rPr lang="uk-UA" sz="1800" err="1">
                <a:latin typeface="Verdana" panose="020B0604030504040204" pitchFamily="34" charset="0"/>
                <a:ea typeface="Verdana" panose="020B0604030504040204" pitchFamily="34" charset="0"/>
              </a:rPr>
              <a:t>Бермана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8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А потім я відвідала картинну галерею. І була вражена! На стіні – картина </a:t>
            </a:r>
            <a:r>
              <a:rPr lang="uk-UA" sz="1800" err="1">
                <a:latin typeface="Verdana" panose="020B0604030504040204" pitchFamily="34" charset="0"/>
                <a:ea typeface="Verdana" panose="020B0604030504040204" pitchFamily="34" charset="0"/>
              </a:rPr>
              <a:t>Джонсі</a:t>
            </a: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«Неаполітанська затока»</a:t>
            </a:r>
          </a:p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  На картині безкрає небо. У ньому висить невеликий серпик місяця. Нічне світило ще не встигло сховатися за обрій. У передсвітанковій імлі видніються могутні гори.</a:t>
            </a:r>
          </a:p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  А он і  рибальський човен. Рибалки готуються до виходу в море. Кораблі мирно погойдуються на водній гладі затоки. Це був шедевр.</a:t>
            </a:r>
          </a:p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  Я  відчула солонувато-гіркий запах моря, почула крики чайок, які зовсім не   порушують досвітній спокій. </a:t>
            </a:r>
          </a:p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Як добре, що мрія Джонсі збулась.</a:t>
            </a:r>
          </a:p>
          <a:p>
            <a:pPr marL="0" indent="0">
              <a:buNone/>
            </a:pPr>
            <a:r>
              <a:rPr lang="uk-UA" sz="1800">
                <a:latin typeface="Verdana" panose="020B0604030504040204" pitchFamily="34" charset="0"/>
                <a:ea typeface="Verdana" panose="020B0604030504040204" pitchFamily="34" charset="0"/>
              </a:rPr>
              <a:t>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191733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«Якби тварини вміли говорити»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/>
              <a:t>Учням пропонується завдання розповісти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/>
              <a:t>про проблеми тварин – літературних персонажів  від першої особи.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/>
              <a:t>Наприклад при вивченні оповідань «Снап» чи «Лобо – володар Корумпо»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532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«Лист літературному персонажеві»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-2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3035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/>
              <a:t>Учні повинні написати листа персонажеві, в якому підтримати його, або навпаки, засудити його, допомогти порадою, висловити своє ставлення до його вчинків.</a:t>
            </a:r>
          </a:p>
        </p:txBody>
      </p:sp>
    </p:spTree>
    <p:extLst>
      <p:ext uri="{BB962C8B-B14F-4D97-AF65-F5344CB8AC3E}">
        <p14:creationId xmlns:p14="http://schemas.microsoft.com/office/powerpoint/2010/main" val="200457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«Чарівна скриня»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/>
              <a:t>Робота в групах. Учитель пропонує групам вгадати якому літературному герою належать речі, які лежать в скриньці.</a:t>
            </a:r>
          </a:p>
          <a:p>
            <a:pPr marL="342900" lvl="0"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Компас, карта морів ,підручники з океанографії ( Дік Сенд)</a:t>
            </a:r>
          </a:p>
          <a:p>
            <a:pPr marL="342900" lvl="0" indent="-2286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Вирваний зуб, надкушене яблуко, чорні і білі нитки.. ( Том Соєр)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/>
              <a:t>Лупа, ваги, вексель,, (Гобсек)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r="54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393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E6A84-69D8-9420-AE64-B89511B9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Кольоровий урок за поезією </a:t>
            </a:r>
            <a:r>
              <a:rPr lang="uk-UA" dirty="0" err="1"/>
              <a:t>Дж</a:t>
            </a:r>
            <a:r>
              <a:rPr lang="uk-UA" dirty="0"/>
              <a:t>. Кітса</a:t>
            </a:r>
            <a:br>
              <a:rPr lang="uk-UA" dirty="0"/>
            </a:br>
            <a:r>
              <a:rPr lang="uk-UA" dirty="0"/>
              <a:t>« Про коника та цвіркуна»</a:t>
            </a:r>
          </a:p>
        </p:txBody>
      </p:sp>
      <p:pic>
        <p:nvPicPr>
          <p:cNvPr id="9" name="Місце для вмісту 8" descr="Зображення, що містить особа, у приміщенні, дитина, група&#10;&#10;Автоматично згенерований опис">
            <a:extLst>
              <a:ext uri="{FF2B5EF4-FFF2-40B4-BE49-F238E27FC236}">
                <a16:creationId xmlns:a16="http://schemas.microsoft.com/office/drawing/2014/main" id="{F0AF0C65-13CA-7686-905F-484EA31FB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55191"/>
            <a:ext cx="5314406" cy="4670728"/>
          </a:xfrm>
        </p:spPr>
      </p:pic>
      <p:pic>
        <p:nvPicPr>
          <p:cNvPr id="11" name="Рисунок 10" descr="Зображення, що містить особа, у приміщенні, дитина, хлопчик&#10;&#10;Автоматично згенерований опис">
            <a:extLst>
              <a:ext uri="{FF2B5EF4-FFF2-40B4-BE49-F238E27FC236}">
                <a16:creationId xmlns:a16="http://schemas.microsoft.com/office/drawing/2014/main" id="{5DBF540D-4F70-2569-A1E2-3E26AF8C8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27" y="1923111"/>
            <a:ext cx="5954063" cy="48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9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FCD11-3A54-6B6B-E3F0-BE49856E9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512"/>
            <a:ext cx="10515600" cy="13255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Місце для вмісту 4" descr="Зображення, що містить особа, хлопчик&#10;&#10;Автоматично згенерований опис">
            <a:extLst>
              <a:ext uri="{FF2B5EF4-FFF2-40B4-BE49-F238E27FC236}">
                <a16:creationId xmlns:a16="http://schemas.microsoft.com/office/drawing/2014/main" id="{BE6BD866-5CA4-F86B-F276-09CED6573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123"/>
            <a:ext cx="5943600" cy="6232365"/>
          </a:xfrm>
        </p:spPr>
      </p:pic>
      <p:pic>
        <p:nvPicPr>
          <p:cNvPr id="7" name="Рисунок 6" descr="Зображення, що містить рослина, вікно, квітка, овоч&#10;&#10;Автоматично згенерований опис">
            <a:extLst>
              <a:ext uri="{FF2B5EF4-FFF2-40B4-BE49-F238E27FC236}">
                <a16:creationId xmlns:a16="http://schemas.microsoft.com/office/drawing/2014/main" id="{FC3F1D90-D285-2CCA-56BB-CF6F9A24C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4"/>
            <a:ext cx="59436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5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656C4-7E3E-CFB5-083C-BCDE43FE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Прийом «Юні поети»</a:t>
            </a:r>
          </a:p>
        </p:txBody>
      </p:sp>
      <p:pic>
        <p:nvPicPr>
          <p:cNvPr id="5" name="Місце для вмісту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615616A9-A583-9261-0498-C0ADFD97B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72" y="1690688"/>
            <a:ext cx="1963541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35A36B-3088-489E-BEAE-DCD844D82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1804647"/>
            <a:ext cx="9205883" cy="41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0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DF63E-3AD3-7254-F878-2B94E1D3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Вправа « У глибині тексту»</a:t>
            </a:r>
          </a:p>
        </p:txBody>
      </p:sp>
      <p:pic>
        <p:nvPicPr>
          <p:cNvPr id="5" name="Місце для вмісту 4" descr="Зображення, що містить текст, хлопчик, особа&#10;&#10;Автоматично згенерований опис">
            <a:extLst>
              <a:ext uri="{FF2B5EF4-FFF2-40B4-BE49-F238E27FC236}">
                <a16:creationId xmlns:a16="http://schemas.microsoft.com/office/drawing/2014/main" id="{909B488B-784E-4000-84BD-73ECBE3E1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44" y="1653739"/>
            <a:ext cx="5510680" cy="4839135"/>
          </a:xfrm>
        </p:spPr>
      </p:pic>
      <p:pic>
        <p:nvPicPr>
          <p:cNvPr id="7" name="Рисунок 6" descr="Зображення, що містить текст, дитина, хлопчик&#10;&#10;Автоматично згенерований опис">
            <a:extLst>
              <a:ext uri="{FF2B5EF4-FFF2-40B4-BE49-F238E27FC236}">
                <a16:creationId xmlns:a16="http://schemas.microsoft.com/office/drawing/2014/main" id="{0C6D3BA2-BF2E-D712-5171-5ACE68459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1653740"/>
            <a:ext cx="5908039" cy="48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3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5A7D5-BD17-1331-809C-FA6C55F5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Інтерактивні вправи « Колесо фортуни»,</a:t>
            </a:r>
            <a:br>
              <a:rPr lang="uk-UA" dirty="0"/>
            </a:br>
            <a:r>
              <a:rPr lang="uk-UA" dirty="0"/>
              <a:t> « Випадкова карта»</a:t>
            </a:r>
          </a:p>
        </p:txBody>
      </p:sp>
      <p:pic>
        <p:nvPicPr>
          <p:cNvPr id="5" name="Місце для вмісту 4" descr="Зображення, що містить текст, особа, підлога, позує&#10;&#10;Автоматично згенерований опис">
            <a:extLst>
              <a:ext uri="{FF2B5EF4-FFF2-40B4-BE49-F238E27FC236}">
                <a16:creationId xmlns:a16="http://schemas.microsoft.com/office/drawing/2014/main" id="{C9E5F7CC-B21A-ACB4-809D-1B8139682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5" y="1578429"/>
            <a:ext cx="7260770" cy="4914446"/>
          </a:xfrm>
        </p:spPr>
      </p:pic>
    </p:spTree>
    <p:extLst>
      <p:ext uri="{BB962C8B-B14F-4D97-AF65-F5344CB8AC3E}">
        <p14:creationId xmlns:p14="http://schemas.microsoft.com/office/powerpoint/2010/main" val="331750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68599-9F18-4ED9-BAD8-A85CD319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Творча робота. Створення колажу 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«Відколи сонце сяє серед неба, не жив такий, кому знання не треба»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815D2E-1920-455A-B8B8-A9F7B46D9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4875" b="-3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зеленый, ст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4056320E-57B4-45CA-953A-5FD5D3BDD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658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Творчості, як і будь-якій діяльності, можна навчитися.</a:t>
            </a:r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5 ідей для розвитку креативного мислення – Школа Ранок">
            <a:extLst>
              <a:ext uri="{FF2B5EF4-FFF2-40B4-BE49-F238E27FC236}">
                <a16:creationId xmlns:a16="http://schemas.microsoft.com/office/drawing/2014/main" id="{70B953C7-8647-49A7-ACC2-6EBA56EA4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9349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4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AD9C-9360-41D4-BF4C-0E3091E0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uk-UA" sz="2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Презентація виконаної роботи</a:t>
            </a:r>
          </a:p>
        </p:txBody>
      </p:sp>
      <p:pic>
        <p:nvPicPr>
          <p:cNvPr id="4" name="Рисунок 3" descr="Изображение выглядит как текст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D582120-64EA-46D4-B333-FFFD1CB95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3057" y="319751"/>
            <a:ext cx="3973936" cy="4183089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CF15CDF2-54D5-44B9-9281-0C8FD45AB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34" y="424328"/>
            <a:ext cx="4415482" cy="39739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341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B69404C-1845-4FE4-AA7D-5273AB8F1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9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B782C-F645-4ECB-AFB6-ECB39BBF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«Літературне доміно»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3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633660-9254-4AA9-A06A-E7B02CA8D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193" b="-4"/>
          <a:stretch/>
        </p:blipFill>
        <p:spPr>
          <a:xfrm>
            <a:off x="1139825" y="1844675"/>
            <a:ext cx="5218113" cy="4449763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Объект 4" descr="Изображение выглядит как текст, стол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D07E405-7870-4060-AF5E-23A569888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6093" b="3"/>
          <a:stretch/>
        </p:blipFill>
        <p:spPr>
          <a:xfrm>
            <a:off x="6426200" y="1844675"/>
            <a:ext cx="4624388" cy="4449763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D12EA-2AC3-4272-94CF-7F3A5B5F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«Віднови послідовність у творі»</a:t>
            </a:r>
          </a:p>
        </p:txBody>
      </p:sp>
    </p:spTree>
    <p:extLst>
      <p:ext uri="{BB962C8B-B14F-4D97-AF65-F5344CB8AC3E}">
        <p14:creationId xmlns:p14="http://schemas.microsoft.com/office/powerpoint/2010/main" val="319870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3B5F6-205D-4402-9AED-0D647DC3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uk-UA" sz="5000" dirty="0"/>
              <a:t> </a:t>
            </a:r>
            <a:r>
              <a:rPr lang="uk-UA" sz="5000" dirty="0" err="1">
                <a:latin typeface="Verdana" panose="020B0604030504040204" pitchFamily="34" charset="0"/>
                <a:ea typeface="Verdana" panose="020B0604030504040204" pitchFamily="34" charset="0"/>
              </a:rPr>
              <a:t>Лепбук</a:t>
            </a:r>
            <a:r>
              <a:rPr lang="uk-UA" sz="5000" dirty="0">
                <a:latin typeface="Verdana" panose="020B0604030504040204" pitchFamily="34" charset="0"/>
                <a:ea typeface="Verdana" panose="020B0604030504040204" pitchFamily="34" charset="0"/>
              </a:rPr>
              <a:t> «Пригоди Тома Сойєра»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9EA84AE-3C74-43D0-9E76-1805FC1EB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95" y="703386"/>
            <a:ext cx="2695501" cy="5391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02629-9296-4475-A07A-72DD308AB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8952" y="2958525"/>
            <a:ext cx="6823362" cy="34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A4741-D891-46D5-8CB3-22EC6ACF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69F2AB-25F8-42A1-B388-3E6DF2C1F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286" y="365125"/>
            <a:ext cx="5335228" cy="5811838"/>
          </a:xfrm>
        </p:spPr>
      </p:pic>
      <p:pic>
        <p:nvPicPr>
          <p:cNvPr id="4" name="Рисунок 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D7E0A08-79FC-4519-99F4-9928D23E5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438" y="372562"/>
            <a:ext cx="5811840" cy="58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92BCE-988E-4C9E-A115-DAF0E34D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F42865-0937-4228-BA9E-FA59D0541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660" y="341143"/>
            <a:ext cx="6127747" cy="617571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8F25D-3481-4D11-B827-772F197BE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8863" y="654536"/>
            <a:ext cx="6096000" cy="55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6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549</Words>
  <Application>Microsoft Office PowerPoint</Application>
  <PresentationFormat>Широкий екран</PresentationFormat>
  <Paragraphs>54</Paragraphs>
  <Slides>30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Verdana</vt:lpstr>
      <vt:lpstr>Тема Office</vt:lpstr>
      <vt:lpstr>Творчі завдання на уроках зарубіжної літератури</vt:lpstr>
      <vt:lpstr>Сучасний урок – це твір мистецтва, де педагог уміло використовує всі можливості для розвитку особистості учня.</vt:lpstr>
      <vt:lpstr>Творча робота. Створення колажу   «Відколи сонце сяє серед неба, не жив такий, кому знання не треба»</vt:lpstr>
      <vt:lpstr>Презентація виконаної роботи</vt:lpstr>
      <vt:lpstr>«Літературне доміно»</vt:lpstr>
      <vt:lpstr>«Віднови послідовність у творі»</vt:lpstr>
      <vt:lpstr> Лепбук «Пригоди Тома Сойєра»</vt:lpstr>
      <vt:lpstr>Презентація PowerPoint</vt:lpstr>
      <vt:lpstr>Презентація PowerPoint</vt:lpstr>
      <vt:lpstr>Пантбук «Айвенго»</vt:lpstr>
      <vt:lpstr>Скрапбукінги учнів</vt:lpstr>
      <vt:lpstr>Презентація PowerPoint</vt:lpstr>
      <vt:lpstr>Робота з опорною схемою-анкетою письменника</vt:lpstr>
      <vt:lpstr>Аналіз поезії (художні засоби)</vt:lpstr>
      <vt:lpstr>Фейсбук–сторінка героя</vt:lpstr>
      <vt:lpstr>Складання літературних пазлів</vt:lpstr>
      <vt:lpstr>Завершення квесту за повістю  «Пригоди Тома Соєра»</vt:lpstr>
      <vt:lpstr>Прийом «Кола на воді» </vt:lpstr>
      <vt:lpstr>Дерево очікувань, асоціативне гроно, сенкан </vt:lpstr>
      <vt:lpstr>Даймонд</vt:lpstr>
      <vt:lpstr>Фанфік</vt:lpstr>
      <vt:lpstr>«Якби тварини вміли говорити»</vt:lpstr>
      <vt:lpstr>«Лист літературному персонажеві»</vt:lpstr>
      <vt:lpstr>«Чарівна скриня»</vt:lpstr>
      <vt:lpstr>Кольоровий урок за поезією Дж. Кітса « Про коника та цвіркуна»</vt:lpstr>
      <vt:lpstr>Презентація PowerPoint</vt:lpstr>
      <vt:lpstr>Прийом «Юні поети»</vt:lpstr>
      <vt:lpstr>Вправа « У глибині тексту»</vt:lpstr>
      <vt:lpstr>Інтерактивні вправи « Колесо фортуни»,  « Випадкова карта»</vt:lpstr>
      <vt:lpstr>Творчості, як і будь-якій діяльності, можна навчитися.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Kateryna Hrabovska</cp:lastModifiedBy>
  <cp:revision>46</cp:revision>
  <dcterms:created xsi:type="dcterms:W3CDTF">2021-01-27T19:58:40Z</dcterms:created>
  <dcterms:modified xsi:type="dcterms:W3CDTF">2023-02-03T08:13:41Z</dcterms:modified>
</cp:coreProperties>
</file>