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2456B-5458-0366-038C-B35149C1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E9EC57E-4AA4-4735-6DCB-349035F6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B6CD-19BA-4BF9-850A-C6B11D362A7C}" type="datetimeFigureOut">
              <a:rPr lang="uk-UA" smtClean="0"/>
              <a:t>13.09.2023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543A9B0-722B-1C62-55AD-95F492E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886629-7E87-4202-FDDA-94C9EF6F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6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5FB3CC-4109-C804-8D04-1BDEC068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58404F-AA34-1957-55BD-73C026C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3F1B89-7DBC-5BC5-9648-6D17A471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B6CD-19BA-4BF9-850A-C6B11D362A7C}" type="datetimeFigureOut">
              <a:rPr lang="uk-UA" smtClean="0"/>
              <a:t>13.09.2023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A371C-12E4-8A1B-EC93-E436F9D2E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DB6303-6AB8-A8B2-B9DA-14A912C6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5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CD2313D-6B1C-2BD1-FC6B-687B31D5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47192B-92C7-12A6-457E-F5DBCC135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D667F6C-7B46-03DC-740E-9A7940B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F79E79-578B-E469-D68A-CCC7CE501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66D87516-2715-7EC0-2472-7EAFB920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A6A4DC9-BFAF-BDF6-9DC7-07E385AD7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764329C6-EA96-C884-A100-83ADDA85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23F23F-06CB-ED51-0A1A-631BF1F12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9E73024A-BA77-0DD8-2172-2EDBA784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B6DC51D-E40C-B29F-40A6-927F98C59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CE419F43-DE15-AAFE-6EB4-2935C791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7F15F33-4338-3295-C1B2-D2A5D5B51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659D3E34-4395-104B-D858-A74CA88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343367-80F5-81E8-03F6-D75782CE4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8052B8B-CF78-9F1F-CABF-2C7360C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F2209-9EFE-BB1C-D926-4A002733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5426C803-A655-C241-6351-D591CD1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87C63B-015E-2FB3-D1D6-089E9D58A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7834783E-59F4-3461-9A1A-739BA0C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B515F1-FC7C-85A0-6A34-7A5921E45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15DDEC08-D439-B94C-BDD6-369FFCB8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29D779-9E32-AEB4-593D-5F2D38827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E4AD9BD-B725-4DD9-0FDB-523C94E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8070F1-66AE-893C-76CC-8104AA070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82644A4E-B6F0-91B7-8121-C13395C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BC0555A-5A10-CA02-08D2-7C45D58AB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21AD0AB5-8B9C-BB40-9873-4254B01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FD9E3A0-38CD-C3E7-26EF-54FF8E214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3294732-4EED-6332-D9E2-79913CC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5A92D2-E4B6-A55D-DE13-AC8AAA6E4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FC262868-E20E-C96E-8AB8-62A8BFDE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28CE9C-FE04-2DF1-248A-233721C39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601A44E5-8DA4-0CC8-400A-AF403E2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F3F59E-40BF-8F4F-1BBD-66699CDEC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9EF4B748-BFB2-96F4-AF95-60A57EF2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4A30130-9E0C-7734-DE2B-810E7A3E0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F31F0BA-5905-8875-9F97-5A78D5E3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45B33F-3446-C81F-3331-38C6B2FBB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7649A645-BA2C-FCB8-878A-17156D69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2E2EF3-A6ED-BF3A-55EF-74F0F2494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FC50F711-E0A0-B139-31ED-D63B9C96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F76344-156E-9B59-D242-09B43690A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585081D2-8E0B-C121-F1A9-0106497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9591643-EA03-8300-13DD-5B0D0DE90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54780B88-53CA-0201-41B8-BF827F9C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51CDCC-F2C6-9FFC-A38C-1CF13D2F4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8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Галинка</dc:creator>
  <cp:lastModifiedBy>Галинка</cp:lastModifiedBy>
  <cp:revision>2</cp:revision>
  <dcterms:created xsi:type="dcterms:W3CDTF">2023-06-22T13:31:44Z</dcterms:created>
  <dcterms:modified xsi:type="dcterms:W3CDTF">2023-09-13T07:39:58Z</dcterms:modified>
</cp:coreProperties>
</file>